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5"/>
  </p:notesMasterIdLst>
  <p:handoutMasterIdLst>
    <p:handoutMasterId r:id="rId56"/>
  </p:handoutMasterIdLst>
  <p:sldIdLst>
    <p:sldId id="311" r:id="rId2"/>
    <p:sldId id="258" r:id="rId3"/>
    <p:sldId id="257" r:id="rId4"/>
    <p:sldId id="264"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3" r:id="rId47"/>
    <p:sldId id="302" r:id="rId48"/>
    <p:sldId id="305" r:id="rId49"/>
    <p:sldId id="306" r:id="rId50"/>
    <p:sldId id="307" r:id="rId51"/>
    <p:sldId id="308" r:id="rId52"/>
    <p:sldId id="309" r:id="rId53"/>
    <p:sldId id="310"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entury Gothic" panose="020B0502020202020204" pitchFamily="34" charset="0"/>
      <p:regular r:id="rId61"/>
      <p:bold r:id="rId62"/>
      <p:italic r:id="rId63"/>
      <p:boldItalic r:id="rId64"/>
    </p:embeddedFont>
    <p:embeddedFont>
      <p:font typeface="Khula" panose="02000000000000000000" pitchFamily="2" charset="0"/>
      <p:regular r:id="rId65"/>
      <p:bold r:id="rId66"/>
    </p:embeddedFont>
    <p:embeddedFont>
      <p:font typeface="Khula SemiBold" panose="02000000000000000000" pitchFamily="2" charset="0"/>
      <p:regular r:id="rId67"/>
      <p:bold r:id="rId68"/>
    </p:embeddedFont>
    <p:embeddedFont>
      <p:font typeface="Poppins" pitchFamily="2" charset="77"/>
      <p:regular r:id="rId69"/>
      <p:bold r:id="rId70"/>
      <p:italic r:id="rId71"/>
      <p:boldItalic r:id="rId72"/>
    </p:embeddedFont>
    <p:embeddedFont>
      <p:font typeface="Poppins Medium" panose="020B0604020202020204" pitchFamily="34" charset="0"/>
      <p:regular r:id="rId73"/>
      <p:italic r:id="rId74"/>
    </p:embeddedFont>
    <p:embeddedFont>
      <p:font typeface="Poppins SemiBold" pitchFamily="2" charset="77"/>
      <p:regular r:id="rId75"/>
      <p:bold r:id="rId76"/>
      <p:italic r:id="rId77"/>
      <p:boldItalic r:id="rId78"/>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96"/>
    <a:srgbClr val="5CC3A8"/>
    <a:srgbClr val="EA592C"/>
    <a:srgbClr val="168FB2"/>
    <a:srgbClr val="E48736"/>
    <a:srgbClr val="0F7975"/>
    <a:srgbClr val="4597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421221-11B3-F644-9A42-9484E31BD8D2}" v="144" dt="2023-07-15T02:40:29.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74070"/>
  </p:normalViewPr>
  <p:slideViewPr>
    <p:cSldViewPr snapToGrid="0">
      <p:cViewPr varScale="1">
        <p:scale>
          <a:sx n="117" d="100"/>
          <a:sy n="117" d="100"/>
        </p:scale>
        <p:origin x="208" y="184"/>
      </p:cViewPr>
      <p:guideLst/>
    </p:cSldViewPr>
  </p:slideViewPr>
  <p:notesTextViewPr>
    <p:cViewPr>
      <p:scale>
        <a:sx n="130" d="100"/>
        <a:sy n="13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Michael" userId="1d7658de-170b-4ea8-a8d2-477c059cab32" providerId="ADAL" clId="{58659760-A961-45EB-8600-C55B7FD43F12}"/>
    <pc:docChg chg="undo custSel addSld delSld modSld sldOrd">
      <pc:chgData name="Timothy Michael" userId="1d7658de-170b-4ea8-a8d2-477c059cab32" providerId="ADAL" clId="{58659760-A961-45EB-8600-C55B7FD43F12}" dt="2023-07-14T01:53:09.233" v="1476"/>
      <pc:docMkLst>
        <pc:docMk/>
      </pc:docMkLst>
      <pc:sldChg chg="addSp delSp modSp mod modClrScheme chgLayout">
        <pc:chgData name="Timothy Michael" userId="1d7658de-170b-4ea8-a8d2-477c059cab32" providerId="ADAL" clId="{58659760-A961-45EB-8600-C55B7FD43F12}" dt="2023-07-11T19:59:46.775" v="28" actId="26606"/>
        <pc:sldMkLst>
          <pc:docMk/>
          <pc:sldMk cId="3735813184" sldId="256"/>
        </pc:sldMkLst>
        <pc:spChg chg="mod">
          <ac:chgData name="Timothy Michael" userId="1d7658de-170b-4ea8-a8d2-477c059cab32" providerId="ADAL" clId="{58659760-A961-45EB-8600-C55B7FD43F12}" dt="2023-07-11T19:59:46.775" v="28" actId="26606"/>
          <ac:spMkLst>
            <pc:docMk/>
            <pc:sldMk cId="3735813184" sldId="256"/>
            <ac:spMk id="3" creationId="{E5DB0E68-2CB1-5E8A-B6DB-280928FA21CE}"/>
          </ac:spMkLst>
        </pc:spChg>
        <pc:spChg chg="mod ord">
          <ac:chgData name="Timothy Michael" userId="1d7658de-170b-4ea8-a8d2-477c059cab32" providerId="ADAL" clId="{58659760-A961-45EB-8600-C55B7FD43F12}" dt="2023-07-11T19:59:46.775" v="28" actId="26606"/>
          <ac:spMkLst>
            <pc:docMk/>
            <pc:sldMk cId="3735813184" sldId="256"/>
            <ac:spMk id="6" creationId="{31ABC7C1-82AE-A75E-A847-7EA27E5931E9}"/>
          </ac:spMkLst>
        </pc:spChg>
        <pc:picChg chg="add del">
          <ac:chgData name="Timothy Michael" userId="1d7658de-170b-4ea8-a8d2-477c059cab32" providerId="ADAL" clId="{58659760-A961-45EB-8600-C55B7FD43F12}" dt="2023-07-11T19:59:42.925" v="23" actId="26606"/>
          <ac:picMkLst>
            <pc:docMk/>
            <pc:sldMk cId="3735813184" sldId="256"/>
            <ac:picMk id="8" creationId="{837F9CB1-2FAC-FA6D-077C-58272883D7C2}"/>
          </ac:picMkLst>
        </pc:picChg>
        <pc:picChg chg="add del">
          <ac:chgData name="Timothy Michael" userId="1d7658de-170b-4ea8-a8d2-477c059cab32" providerId="ADAL" clId="{58659760-A961-45EB-8600-C55B7FD43F12}" dt="2023-07-11T19:59:46.772" v="27" actId="26606"/>
          <ac:picMkLst>
            <pc:docMk/>
            <pc:sldMk cId="3735813184" sldId="256"/>
            <ac:picMk id="9" creationId="{837F9CB1-2FAC-FA6D-077C-58272883D7C2}"/>
          </ac:picMkLst>
        </pc:picChg>
      </pc:sldChg>
      <pc:sldChg chg="modAnim">
        <pc:chgData name="Timothy Michael" userId="1d7658de-170b-4ea8-a8d2-477c059cab32" providerId="ADAL" clId="{58659760-A961-45EB-8600-C55B7FD43F12}" dt="2023-07-14T01:21:01.212" v="1347"/>
        <pc:sldMkLst>
          <pc:docMk/>
          <pc:sldMk cId="3573732758" sldId="283"/>
        </pc:sldMkLst>
      </pc:sldChg>
      <pc:sldChg chg="modSp">
        <pc:chgData name="Timothy Michael" userId="1d7658de-170b-4ea8-a8d2-477c059cab32" providerId="ADAL" clId="{58659760-A961-45EB-8600-C55B7FD43F12}" dt="2023-07-14T01:21:54.142" v="1370" actId="20577"/>
        <pc:sldMkLst>
          <pc:docMk/>
          <pc:sldMk cId="3580100170" sldId="284"/>
        </pc:sldMkLst>
        <pc:graphicFrameChg chg="mod">
          <ac:chgData name="Timothy Michael" userId="1d7658de-170b-4ea8-a8d2-477c059cab32" providerId="ADAL" clId="{58659760-A961-45EB-8600-C55B7FD43F12}" dt="2023-07-14T01:21:54.142" v="1370" actId="20577"/>
          <ac:graphicFrameMkLst>
            <pc:docMk/>
            <pc:sldMk cId="3580100170" sldId="284"/>
            <ac:graphicFrameMk id="14" creationId="{C0C484FF-6C81-B7F0-EC38-DA2026CC9508}"/>
          </ac:graphicFrameMkLst>
        </pc:graphicFrameChg>
      </pc:sldChg>
      <pc:sldChg chg="modSp mod">
        <pc:chgData name="Timothy Michael" userId="1d7658de-170b-4ea8-a8d2-477c059cab32" providerId="ADAL" clId="{58659760-A961-45EB-8600-C55B7FD43F12}" dt="2023-07-11T19:44:07.287" v="17" actId="1076"/>
        <pc:sldMkLst>
          <pc:docMk/>
          <pc:sldMk cId="1216390663" sldId="286"/>
        </pc:sldMkLst>
        <pc:picChg chg="mod">
          <ac:chgData name="Timothy Michael" userId="1d7658de-170b-4ea8-a8d2-477c059cab32" providerId="ADAL" clId="{58659760-A961-45EB-8600-C55B7FD43F12}" dt="2023-07-11T19:44:07.287" v="17" actId="1076"/>
          <ac:picMkLst>
            <pc:docMk/>
            <pc:sldMk cId="1216390663" sldId="286"/>
            <ac:picMk id="7" creationId="{A1362A31-9A64-743B-BE95-55192FBE1382}"/>
          </ac:picMkLst>
        </pc:picChg>
      </pc:sldChg>
      <pc:sldChg chg="delSp modSp mod modAnim">
        <pc:chgData name="Timothy Michael" userId="1d7658de-170b-4ea8-a8d2-477c059cab32" providerId="ADAL" clId="{58659760-A961-45EB-8600-C55B7FD43F12}" dt="2023-07-13T19:01:57.520" v="1341" actId="20577"/>
        <pc:sldMkLst>
          <pc:docMk/>
          <pc:sldMk cId="3183471235" sldId="288"/>
        </pc:sldMkLst>
        <pc:spChg chg="del">
          <ac:chgData name="Timothy Michael" userId="1d7658de-170b-4ea8-a8d2-477c059cab32" providerId="ADAL" clId="{58659760-A961-45EB-8600-C55B7FD43F12}" dt="2023-07-12T02:08:19.032" v="354" actId="478"/>
          <ac:spMkLst>
            <pc:docMk/>
            <pc:sldMk cId="3183471235" sldId="288"/>
            <ac:spMk id="4" creationId="{9876A7B9-0264-7D93-7BD6-7684EF88E4EC}"/>
          </ac:spMkLst>
        </pc:spChg>
        <pc:spChg chg="mod">
          <ac:chgData name="Timothy Michael" userId="1d7658de-170b-4ea8-a8d2-477c059cab32" providerId="ADAL" clId="{58659760-A961-45EB-8600-C55B7FD43F12}" dt="2023-07-12T02:03:49.070" v="334" actId="1582"/>
          <ac:spMkLst>
            <pc:docMk/>
            <pc:sldMk cId="3183471235" sldId="288"/>
            <ac:spMk id="7" creationId="{05D9B81D-5346-3AF2-D651-7C4CB9F766CD}"/>
          </ac:spMkLst>
        </pc:spChg>
        <pc:spChg chg="mod">
          <ac:chgData name="Timothy Michael" userId="1d7658de-170b-4ea8-a8d2-477c059cab32" providerId="ADAL" clId="{58659760-A961-45EB-8600-C55B7FD43F12}" dt="2023-07-13T19:01:57.520" v="1341" actId="20577"/>
          <ac:spMkLst>
            <pc:docMk/>
            <pc:sldMk cId="3183471235" sldId="288"/>
            <ac:spMk id="8" creationId="{343D9D51-AB51-8EF9-8B0C-454352B5AE33}"/>
          </ac:spMkLst>
        </pc:spChg>
        <pc:spChg chg="mod">
          <ac:chgData name="Timothy Michael" userId="1d7658de-170b-4ea8-a8d2-477c059cab32" providerId="ADAL" clId="{58659760-A961-45EB-8600-C55B7FD43F12}" dt="2023-07-12T02:07:18.107" v="347" actId="1076"/>
          <ac:spMkLst>
            <pc:docMk/>
            <pc:sldMk cId="3183471235" sldId="288"/>
            <ac:spMk id="9" creationId="{219458AC-DCCB-0985-920F-DFA075DDE24B}"/>
          </ac:spMkLst>
        </pc:spChg>
        <pc:spChg chg="mod">
          <ac:chgData name="Timothy Michael" userId="1d7658de-170b-4ea8-a8d2-477c059cab32" providerId="ADAL" clId="{58659760-A961-45EB-8600-C55B7FD43F12}" dt="2023-07-12T02:04:09.340" v="336" actId="1582"/>
          <ac:spMkLst>
            <pc:docMk/>
            <pc:sldMk cId="3183471235" sldId="288"/>
            <ac:spMk id="11" creationId="{7465C440-39B0-2AE4-3AE5-728FFDCA6C49}"/>
          </ac:spMkLst>
        </pc:spChg>
        <pc:spChg chg="mod">
          <ac:chgData name="Timothy Michael" userId="1d7658de-170b-4ea8-a8d2-477c059cab32" providerId="ADAL" clId="{58659760-A961-45EB-8600-C55B7FD43F12}" dt="2023-07-13T19:01:54.939" v="1340" actId="20577"/>
          <ac:spMkLst>
            <pc:docMk/>
            <pc:sldMk cId="3183471235" sldId="288"/>
            <ac:spMk id="12" creationId="{CBD0F3E3-AC09-5B01-F104-38CF91F57183}"/>
          </ac:spMkLst>
        </pc:spChg>
        <pc:grpChg chg="mod">
          <ac:chgData name="Timothy Michael" userId="1d7658de-170b-4ea8-a8d2-477c059cab32" providerId="ADAL" clId="{58659760-A961-45EB-8600-C55B7FD43F12}" dt="2023-07-12T02:08:05.026" v="352" actId="1076"/>
          <ac:grpSpMkLst>
            <pc:docMk/>
            <pc:sldMk cId="3183471235" sldId="288"/>
            <ac:grpSpMk id="6" creationId="{DB98846A-C5AE-32A8-4540-300626696402}"/>
          </ac:grpSpMkLst>
        </pc:grpChg>
        <pc:grpChg chg="mod">
          <ac:chgData name="Timothy Michael" userId="1d7658de-170b-4ea8-a8d2-477c059cab32" providerId="ADAL" clId="{58659760-A961-45EB-8600-C55B7FD43F12}" dt="2023-07-12T02:08:12.963" v="353" actId="1076"/>
          <ac:grpSpMkLst>
            <pc:docMk/>
            <pc:sldMk cId="3183471235" sldId="288"/>
            <ac:grpSpMk id="10" creationId="{F373F5A7-6DD0-692F-5874-D7DF9652C930}"/>
          </ac:grpSpMkLst>
        </pc:grpChg>
        <pc:graphicFrameChg chg="mod">
          <ac:chgData name="Timothy Michael" userId="1d7658de-170b-4ea8-a8d2-477c059cab32" providerId="ADAL" clId="{58659760-A961-45EB-8600-C55B7FD43F12}" dt="2023-07-12T02:07:30.610" v="348" actId="1076"/>
          <ac:graphicFrameMkLst>
            <pc:docMk/>
            <pc:sldMk cId="3183471235" sldId="288"/>
            <ac:graphicFrameMk id="5" creationId="{FBD36658-B3C8-01AD-7A6F-8CF4C6BCFF45}"/>
          </ac:graphicFrameMkLst>
        </pc:graphicFrameChg>
      </pc:sldChg>
      <pc:sldChg chg="addSp delSp modSp mod modClrScheme chgLayout">
        <pc:chgData name="Timothy Michael" userId="1d7658de-170b-4ea8-a8d2-477c059cab32" providerId="ADAL" clId="{58659760-A961-45EB-8600-C55B7FD43F12}" dt="2023-07-13T02:59:08.077" v="655" actId="12"/>
        <pc:sldMkLst>
          <pc:docMk/>
          <pc:sldMk cId="2845478136" sldId="289"/>
        </pc:sldMkLst>
        <pc:spChg chg="mod">
          <ac:chgData name="Timothy Michael" userId="1d7658de-170b-4ea8-a8d2-477c059cab32" providerId="ADAL" clId="{58659760-A961-45EB-8600-C55B7FD43F12}" dt="2023-07-12T00:08:29.916" v="99" actId="26606"/>
          <ac:spMkLst>
            <pc:docMk/>
            <pc:sldMk cId="2845478136" sldId="289"/>
            <ac:spMk id="2" creationId="{32D4F2CE-7A51-98BE-A73C-6F8D5B2792D7}"/>
          </ac:spMkLst>
        </pc:spChg>
        <pc:spChg chg="add del">
          <ac:chgData name="Timothy Michael" userId="1d7658de-170b-4ea8-a8d2-477c059cab32" providerId="ADAL" clId="{58659760-A961-45EB-8600-C55B7FD43F12}" dt="2023-07-12T00:02:36.822" v="98" actId="26606"/>
          <ac:spMkLst>
            <pc:docMk/>
            <pc:sldMk cId="2845478136" sldId="289"/>
            <ac:spMk id="3" creationId="{6F1ECFF1-4231-29C0-7C7B-FC11F56D0616}"/>
          </ac:spMkLst>
        </pc:spChg>
        <pc:spChg chg="add del">
          <ac:chgData name="Timothy Michael" userId="1d7658de-170b-4ea8-a8d2-477c059cab32" providerId="ADAL" clId="{58659760-A961-45EB-8600-C55B7FD43F12}" dt="2023-07-12T00:02:36.822" v="98" actId="26606"/>
          <ac:spMkLst>
            <pc:docMk/>
            <pc:sldMk cId="2845478136" sldId="289"/>
            <ac:spMk id="4" creationId="{A20EE51F-4BCA-570E-C2C1-E055A5E74106}"/>
          </ac:spMkLst>
        </pc:spChg>
        <pc:spChg chg="add del mod">
          <ac:chgData name="Timothy Michael" userId="1d7658de-170b-4ea8-a8d2-477c059cab32" providerId="ADAL" clId="{58659760-A961-45EB-8600-C55B7FD43F12}" dt="2023-07-12T00:02:33.647" v="97" actId="26606"/>
          <ac:spMkLst>
            <pc:docMk/>
            <pc:sldMk cId="2845478136" sldId="289"/>
            <ac:spMk id="7" creationId="{9BC78065-8DC7-1527-5C2E-5A1A959A6130}"/>
          </ac:spMkLst>
        </pc:spChg>
        <pc:spChg chg="add del mod">
          <ac:chgData name="Timothy Michael" userId="1d7658de-170b-4ea8-a8d2-477c059cab32" providerId="ADAL" clId="{58659760-A961-45EB-8600-C55B7FD43F12}" dt="2023-07-12T00:08:29.916" v="99" actId="26606"/>
          <ac:spMkLst>
            <pc:docMk/>
            <pc:sldMk cId="2845478136" sldId="289"/>
            <ac:spMk id="9" creationId="{9BC78065-8DC7-1527-5C2E-5A1A959A6130}"/>
          </ac:spMkLst>
        </pc:spChg>
        <pc:spChg chg="add del">
          <ac:chgData name="Timothy Michael" userId="1d7658de-170b-4ea8-a8d2-477c059cab32" providerId="ADAL" clId="{58659760-A961-45EB-8600-C55B7FD43F12}" dt="2023-07-12T00:02:00.166" v="95" actId="26606"/>
          <ac:spMkLst>
            <pc:docMk/>
            <pc:sldMk cId="2845478136" sldId="289"/>
            <ac:spMk id="10" creationId="{79C4A337-6E07-21DE-A5A4-F18CD956CE34}"/>
          </ac:spMkLst>
        </pc:spChg>
        <pc:spChg chg="add del mod">
          <ac:chgData name="Timothy Michael" userId="1d7658de-170b-4ea8-a8d2-477c059cab32" providerId="ADAL" clId="{58659760-A961-45EB-8600-C55B7FD43F12}" dt="2023-07-12T00:08:29.916" v="99" actId="26606"/>
          <ac:spMkLst>
            <pc:docMk/>
            <pc:sldMk cId="2845478136" sldId="289"/>
            <ac:spMk id="11" creationId="{8E7DE6BB-B7C7-5EED-DB21-3BCF7995838D}"/>
          </ac:spMkLst>
        </pc:spChg>
        <pc:spChg chg="add del mod">
          <ac:chgData name="Timothy Michael" userId="1d7658de-170b-4ea8-a8d2-477c059cab32" providerId="ADAL" clId="{58659760-A961-45EB-8600-C55B7FD43F12}" dt="2023-07-12T00:02:33.647" v="97" actId="26606"/>
          <ac:spMkLst>
            <pc:docMk/>
            <pc:sldMk cId="2845478136" sldId="289"/>
            <ac:spMk id="12" creationId="{8E7DE6BB-B7C7-5EED-DB21-3BCF7995838D}"/>
          </ac:spMkLst>
        </pc:spChg>
        <pc:spChg chg="add del mod">
          <ac:chgData name="Timothy Michael" userId="1d7658de-170b-4ea8-a8d2-477c059cab32" providerId="ADAL" clId="{58659760-A961-45EB-8600-C55B7FD43F12}" dt="2023-07-12T02:08:38.260" v="355" actId="478"/>
          <ac:spMkLst>
            <pc:docMk/>
            <pc:sldMk cId="2845478136" sldId="289"/>
            <ac:spMk id="18" creationId="{6751F10A-E697-0BE0-42A1-1D8DD90C3B00}"/>
          </ac:spMkLst>
        </pc:spChg>
        <pc:graphicFrameChg chg="add del">
          <ac:chgData name="Timothy Michael" userId="1d7658de-170b-4ea8-a8d2-477c059cab32" providerId="ADAL" clId="{58659760-A961-45EB-8600-C55B7FD43F12}" dt="2023-07-12T00:02:00.166" v="95" actId="26606"/>
          <ac:graphicFrameMkLst>
            <pc:docMk/>
            <pc:sldMk cId="2845478136" sldId="289"/>
            <ac:graphicFrameMk id="6" creationId="{77E608D3-76D1-3DDC-70A9-C58EDE1BF450}"/>
          </ac:graphicFrameMkLst>
        </pc:graphicFrameChg>
        <pc:graphicFrameChg chg="add del mod">
          <ac:chgData name="Timothy Michael" userId="1d7658de-170b-4ea8-a8d2-477c059cab32" providerId="ADAL" clId="{58659760-A961-45EB-8600-C55B7FD43F12}" dt="2023-07-12T00:02:33.647" v="97" actId="26606"/>
          <ac:graphicFrameMkLst>
            <pc:docMk/>
            <pc:sldMk cId="2845478136" sldId="289"/>
            <ac:graphicFrameMk id="8" creationId="{8EF883F7-D993-3014-3D36-112C24867FBA}"/>
          </ac:graphicFrameMkLst>
        </pc:graphicFrameChg>
        <pc:graphicFrameChg chg="add mod modGraphic">
          <ac:chgData name="Timothy Michael" userId="1d7658de-170b-4ea8-a8d2-477c059cab32" providerId="ADAL" clId="{58659760-A961-45EB-8600-C55B7FD43F12}" dt="2023-07-13T02:59:08.077" v="655" actId="12"/>
          <ac:graphicFrameMkLst>
            <pc:docMk/>
            <pc:sldMk cId="2845478136" sldId="289"/>
            <ac:graphicFrameMk id="13" creationId="{8EF883F7-D993-3014-3D36-112C24867FBA}"/>
          </ac:graphicFrameMkLst>
        </pc:graphicFrameChg>
      </pc:sldChg>
      <pc:sldChg chg="delSp modSp mod modAnim">
        <pc:chgData name="Timothy Michael" userId="1d7658de-170b-4ea8-a8d2-477c059cab32" providerId="ADAL" clId="{58659760-A961-45EB-8600-C55B7FD43F12}" dt="2023-07-14T01:27:00.148" v="1374"/>
        <pc:sldMkLst>
          <pc:docMk/>
          <pc:sldMk cId="1859826395" sldId="290"/>
        </pc:sldMkLst>
        <pc:spChg chg="del mod">
          <ac:chgData name="Timothy Michael" userId="1d7658de-170b-4ea8-a8d2-477c059cab32" providerId="ADAL" clId="{58659760-A961-45EB-8600-C55B7FD43F12}" dt="2023-07-12T02:09:38.599" v="361" actId="478"/>
          <ac:spMkLst>
            <pc:docMk/>
            <pc:sldMk cId="1859826395" sldId="290"/>
            <ac:spMk id="10" creationId="{4D5E56E1-2F7A-D9CE-BDFA-0E623B6EF6D4}"/>
          </ac:spMkLst>
        </pc:spChg>
        <pc:spChg chg="del">
          <ac:chgData name="Timothy Michael" userId="1d7658de-170b-4ea8-a8d2-477c059cab32" providerId="ADAL" clId="{58659760-A961-45EB-8600-C55B7FD43F12}" dt="2023-07-12T02:08:55.584" v="356" actId="478"/>
          <ac:spMkLst>
            <pc:docMk/>
            <pc:sldMk cId="1859826395" sldId="290"/>
            <ac:spMk id="12" creationId="{43F587FF-48F7-0FCF-45B2-45C8A46B39AA}"/>
          </ac:spMkLst>
        </pc:spChg>
        <pc:graphicFrameChg chg="mod">
          <ac:chgData name="Timothy Michael" userId="1d7658de-170b-4ea8-a8d2-477c059cab32" providerId="ADAL" clId="{58659760-A961-45EB-8600-C55B7FD43F12}" dt="2023-07-12T02:24:32.839" v="509" actId="255"/>
          <ac:graphicFrameMkLst>
            <pc:docMk/>
            <pc:sldMk cId="1859826395" sldId="290"/>
            <ac:graphicFrameMk id="6" creationId="{CD40A63E-1022-234E-511B-C0AD02F12A45}"/>
          </ac:graphicFrameMkLst>
        </pc:graphicFrameChg>
        <pc:picChg chg="mod">
          <ac:chgData name="Timothy Michael" userId="1d7658de-170b-4ea8-a8d2-477c059cab32" providerId="ADAL" clId="{58659760-A961-45EB-8600-C55B7FD43F12}" dt="2023-07-12T02:10:59.107" v="369" actId="1076"/>
          <ac:picMkLst>
            <pc:docMk/>
            <pc:sldMk cId="1859826395" sldId="290"/>
            <ac:picMk id="5" creationId="{90125269-F606-83B1-0210-B7B0CC8741AF}"/>
          </ac:picMkLst>
        </pc:picChg>
        <pc:picChg chg="mod">
          <ac:chgData name="Timothy Michael" userId="1d7658de-170b-4ea8-a8d2-477c059cab32" providerId="ADAL" clId="{58659760-A961-45EB-8600-C55B7FD43F12}" dt="2023-07-13T03:01:20.504" v="657" actId="1076"/>
          <ac:picMkLst>
            <pc:docMk/>
            <pc:sldMk cId="1859826395" sldId="290"/>
            <ac:picMk id="7" creationId="{2250B2F3-3498-760F-B4B6-C0F56321A3EB}"/>
          </ac:picMkLst>
        </pc:picChg>
      </pc:sldChg>
      <pc:sldChg chg="delSp modSp mod modAnim modNotesTx">
        <pc:chgData name="Timothy Michael" userId="1d7658de-170b-4ea8-a8d2-477c059cab32" providerId="ADAL" clId="{58659760-A961-45EB-8600-C55B7FD43F12}" dt="2023-07-13T15:19:05.541" v="929" actId="20577"/>
        <pc:sldMkLst>
          <pc:docMk/>
          <pc:sldMk cId="3367858323" sldId="291"/>
        </pc:sldMkLst>
        <pc:spChg chg="del">
          <ac:chgData name="Timothy Michael" userId="1d7658de-170b-4ea8-a8d2-477c059cab32" providerId="ADAL" clId="{58659760-A961-45EB-8600-C55B7FD43F12}" dt="2023-07-12T02:12:04.465" v="378" actId="478"/>
          <ac:spMkLst>
            <pc:docMk/>
            <pc:sldMk cId="3367858323" sldId="291"/>
            <ac:spMk id="20" creationId="{906FB732-C1FA-557C-8CEF-0AB3FA8540E8}"/>
          </ac:spMkLst>
        </pc:spChg>
        <pc:graphicFrameChg chg="mod modGraphic">
          <ac:chgData name="Timothy Michael" userId="1d7658de-170b-4ea8-a8d2-477c059cab32" providerId="ADAL" clId="{58659760-A961-45EB-8600-C55B7FD43F12}" dt="2023-07-12T02:11:57.800" v="377" actId="14100"/>
          <ac:graphicFrameMkLst>
            <pc:docMk/>
            <pc:sldMk cId="3367858323" sldId="291"/>
            <ac:graphicFrameMk id="14" creationId="{07E436E0-2E7B-74A4-32AD-8D2546352D5D}"/>
          </ac:graphicFrameMkLst>
        </pc:graphicFrameChg>
        <pc:graphicFrameChg chg="mod">
          <ac:chgData name="Timothy Michael" userId="1d7658de-170b-4ea8-a8d2-477c059cab32" providerId="ADAL" clId="{58659760-A961-45EB-8600-C55B7FD43F12}" dt="2023-07-13T03:07:46.630" v="670" actId="207"/>
          <ac:graphicFrameMkLst>
            <pc:docMk/>
            <pc:sldMk cId="3367858323" sldId="291"/>
            <ac:graphicFrameMk id="15" creationId="{56A94210-0B1F-83C2-DE03-5DE7FDC9B737}"/>
          </ac:graphicFrameMkLst>
        </pc:graphicFrameChg>
      </pc:sldChg>
      <pc:sldChg chg="addSp delSp modSp mod">
        <pc:chgData name="Timothy Michael" userId="1d7658de-170b-4ea8-a8d2-477c059cab32" providerId="ADAL" clId="{58659760-A961-45EB-8600-C55B7FD43F12}" dt="2023-07-12T02:25:23.188" v="514" actId="255"/>
        <pc:sldMkLst>
          <pc:docMk/>
          <pc:sldMk cId="1767687273" sldId="292"/>
        </pc:sldMkLst>
        <pc:spChg chg="del">
          <ac:chgData name="Timothy Michael" userId="1d7658de-170b-4ea8-a8d2-477c059cab32" providerId="ADAL" clId="{58659760-A961-45EB-8600-C55B7FD43F12}" dt="2023-07-12T02:12:20.048" v="380" actId="478"/>
          <ac:spMkLst>
            <pc:docMk/>
            <pc:sldMk cId="1767687273" sldId="292"/>
            <ac:spMk id="10" creationId="{EF82E3BB-FCD5-FA44-5094-3EE6BDF7B50A}"/>
          </ac:spMkLst>
        </pc:spChg>
        <pc:graphicFrameChg chg="mod">
          <ac:chgData name="Timothy Michael" userId="1d7658de-170b-4ea8-a8d2-477c059cab32" providerId="ADAL" clId="{58659760-A961-45EB-8600-C55B7FD43F12}" dt="2023-07-12T02:25:23.188" v="514" actId="255"/>
          <ac:graphicFrameMkLst>
            <pc:docMk/>
            <pc:sldMk cId="1767687273" sldId="292"/>
            <ac:graphicFrameMk id="6" creationId="{CC7B0777-E723-F953-D894-940360238B5E}"/>
          </ac:graphicFrameMkLst>
        </pc:graphicFrameChg>
        <pc:picChg chg="add del mod">
          <ac:chgData name="Timothy Michael" userId="1d7658de-170b-4ea8-a8d2-477c059cab32" providerId="ADAL" clId="{58659760-A961-45EB-8600-C55B7FD43F12}" dt="2023-07-12T02:13:58.938" v="388"/>
          <ac:picMkLst>
            <pc:docMk/>
            <pc:sldMk cId="1767687273" sldId="292"/>
            <ac:picMk id="3" creationId="{ABA06C65-E12F-5D4E-861E-B8FD3E4903D3}"/>
          </ac:picMkLst>
        </pc:picChg>
      </pc:sldChg>
      <pc:sldChg chg="addSp delSp modSp mod">
        <pc:chgData name="Timothy Michael" userId="1d7658de-170b-4ea8-a8d2-477c059cab32" providerId="ADAL" clId="{58659760-A961-45EB-8600-C55B7FD43F12}" dt="2023-07-14T01:30:07.654" v="1383"/>
        <pc:sldMkLst>
          <pc:docMk/>
          <pc:sldMk cId="2634658952" sldId="293"/>
        </pc:sldMkLst>
        <pc:spChg chg="del">
          <ac:chgData name="Timothy Michael" userId="1d7658de-170b-4ea8-a8d2-477c059cab32" providerId="ADAL" clId="{58659760-A961-45EB-8600-C55B7FD43F12}" dt="2023-07-12T02:14:12.646" v="390" actId="478"/>
          <ac:spMkLst>
            <pc:docMk/>
            <pc:sldMk cId="2634658952" sldId="293"/>
            <ac:spMk id="3" creationId="{C61FCB24-7FB2-5862-8728-9E0ACF2D848D}"/>
          </ac:spMkLst>
        </pc:spChg>
        <pc:spChg chg="del">
          <ac:chgData name="Timothy Michael" userId="1d7658de-170b-4ea8-a8d2-477c059cab32" providerId="ADAL" clId="{58659760-A961-45EB-8600-C55B7FD43F12}" dt="2023-07-12T02:13:02.268" v="381" actId="478"/>
          <ac:spMkLst>
            <pc:docMk/>
            <pc:sldMk cId="2634658952" sldId="293"/>
            <ac:spMk id="4" creationId="{B4F5CE50-57EB-BAEB-39A2-02C152CAD35B}"/>
          </ac:spMkLst>
        </pc:spChg>
        <pc:graphicFrameChg chg="add mod modGraphic">
          <ac:chgData name="Timothy Michael" userId="1d7658de-170b-4ea8-a8d2-477c059cab32" providerId="ADAL" clId="{58659760-A961-45EB-8600-C55B7FD43F12}" dt="2023-07-14T01:30:07.654" v="1383"/>
          <ac:graphicFrameMkLst>
            <pc:docMk/>
            <pc:sldMk cId="2634658952" sldId="293"/>
            <ac:graphicFrameMk id="8" creationId="{3571F8BB-87A3-9063-CDB1-EFBF83028A6F}"/>
          </ac:graphicFrameMkLst>
        </pc:graphicFrameChg>
        <pc:picChg chg="del mod">
          <ac:chgData name="Timothy Michael" userId="1d7658de-170b-4ea8-a8d2-477c059cab32" providerId="ADAL" clId="{58659760-A961-45EB-8600-C55B7FD43F12}" dt="2023-07-12T02:19:28.356" v="453" actId="478"/>
          <ac:picMkLst>
            <pc:docMk/>
            <pc:sldMk cId="2634658952" sldId="293"/>
            <ac:picMk id="5" creationId="{285F3E20-A4E8-1212-65FB-720C0DCDE069}"/>
          </ac:picMkLst>
        </pc:picChg>
        <pc:picChg chg="del mod">
          <ac:chgData name="Timothy Michael" userId="1d7658de-170b-4ea8-a8d2-477c059cab32" providerId="ADAL" clId="{58659760-A961-45EB-8600-C55B7FD43F12}" dt="2023-07-12T02:19:42.421" v="457" actId="478"/>
          <ac:picMkLst>
            <pc:docMk/>
            <pc:sldMk cId="2634658952" sldId="293"/>
            <ac:picMk id="6" creationId="{E44547F5-13BE-4F9B-56F4-16AA91229AC3}"/>
          </ac:picMkLst>
        </pc:picChg>
        <pc:picChg chg="del mod">
          <ac:chgData name="Timothy Michael" userId="1d7658de-170b-4ea8-a8d2-477c059cab32" providerId="ADAL" clId="{58659760-A961-45EB-8600-C55B7FD43F12}" dt="2023-07-12T02:19:52.935" v="458" actId="478"/>
          <ac:picMkLst>
            <pc:docMk/>
            <pc:sldMk cId="2634658952" sldId="293"/>
            <ac:picMk id="7" creationId="{CC1A1BB1-8E94-DE0D-107B-EA00B26333B2}"/>
          </ac:picMkLst>
        </pc:picChg>
      </pc:sldChg>
      <pc:sldChg chg="delSp modSp mod modAnim modNotesTx">
        <pc:chgData name="Timothy Michael" userId="1d7658de-170b-4ea8-a8d2-477c059cab32" providerId="ADAL" clId="{58659760-A961-45EB-8600-C55B7FD43F12}" dt="2023-07-14T01:36:56.918" v="1473"/>
        <pc:sldMkLst>
          <pc:docMk/>
          <pc:sldMk cId="353099413" sldId="294"/>
        </pc:sldMkLst>
        <pc:spChg chg="del">
          <ac:chgData name="Timothy Michael" userId="1d7658de-170b-4ea8-a8d2-477c059cab32" providerId="ADAL" clId="{58659760-A961-45EB-8600-C55B7FD43F12}" dt="2023-07-12T02:30:48.934" v="547" actId="478"/>
          <ac:spMkLst>
            <pc:docMk/>
            <pc:sldMk cId="353099413" sldId="294"/>
            <ac:spMk id="17" creationId="{B164DAEF-CF0A-8018-62C1-C8A14C980BAF}"/>
          </ac:spMkLst>
        </pc:spChg>
        <pc:graphicFrameChg chg="mod">
          <ac:chgData name="Timothy Michael" userId="1d7658de-170b-4ea8-a8d2-477c059cab32" providerId="ADAL" clId="{58659760-A961-45EB-8600-C55B7FD43F12}" dt="2023-07-12T02:31:10.239" v="551" actId="1076"/>
          <ac:graphicFrameMkLst>
            <pc:docMk/>
            <pc:sldMk cId="353099413" sldId="294"/>
            <ac:graphicFrameMk id="5" creationId="{0A753F2C-A05D-9938-1A2F-D32A5EB702F9}"/>
          </ac:graphicFrameMkLst>
        </pc:graphicFrameChg>
        <pc:graphicFrameChg chg="mod">
          <ac:chgData name="Timothy Michael" userId="1d7658de-170b-4ea8-a8d2-477c059cab32" providerId="ADAL" clId="{58659760-A961-45EB-8600-C55B7FD43F12}" dt="2023-07-14T01:33:46.634" v="1470" actId="20577"/>
          <ac:graphicFrameMkLst>
            <pc:docMk/>
            <pc:sldMk cId="353099413" sldId="294"/>
            <ac:graphicFrameMk id="6" creationId="{96594266-8D3C-76A0-33DA-8A7E031DED28}"/>
          </ac:graphicFrameMkLst>
        </pc:graphicFrameChg>
      </pc:sldChg>
      <pc:sldChg chg="delSp modSp mod">
        <pc:chgData name="Timothy Michael" userId="1d7658de-170b-4ea8-a8d2-477c059cab32" providerId="ADAL" clId="{58659760-A961-45EB-8600-C55B7FD43F12}" dt="2023-07-12T02:31:51.330" v="555" actId="478"/>
        <pc:sldMkLst>
          <pc:docMk/>
          <pc:sldMk cId="3266386390" sldId="295"/>
        </pc:sldMkLst>
        <pc:spChg chg="del">
          <ac:chgData name="Timothy Michael" userId="1d7658de-170b-4ea8-a8d2-477c059cab32" providerId="ADAL" clId="{58659760-A961-45EB-8600-C55B7FD43F12}" dt="2023-07-12T02:31:51.330" v="555" actId="478"/>
          <ac:spMkLst>
            <pc:docMk/>
            <pc:sldMk cId="3266386390" sldId="295"/>
            <ac:spMk id="14" creationId="{0A6C5431-0D32-98CA-545D-1C78C1A68C3F}"/>
          </ac:spMkLst>
        </pc:spChg>
        <pc:graphicFrameChg chg="mod">
          <ac:chgData name="Timothy Michael" userId="1d7658de-170b-4ea8-a8d2-477c059cab32" providerId="ADAL" clId="{58659760-A961-45EB-8600-C55B7FD43F12}" dt="2023-07-12T02:31:49.293" v="554" actId="255"/>
          <ac:graphicFrameMkLst>
            <pc:docMk/>
            <pc:sldMk cId="3266386390" sldId="295"/>
            <ac:graphicFrameMk id="15" creationId="{81F18173-A354-BE3A-29D1-2A3AF4867B50}"/>
          </ac:graphicFrameMkLst>
        </pc:graphicFrameChg>
      </pc:sldChg>
      <pc:sldChg chg="delSp mod">
        <pc:chgData name="Timothy Michael" userId="1d7658de-170b-4ea8-a8d2-477c059cab32" providerId="ADAL" clId="{58659760-A961-45EB-8600-C55B7FD43F12}" dt="2023-07-12T02:31:58.465" v="556" actId="478"/>
        <pc:sldMkLst>
          <pc:docMk/>
          <pc:sldMk cId="2567960549" sldId="296"/>
        </pc:sldMkLst>
        <pc:spChg chg="del">
          <ac:chgData name="Timothy Michael" userId="1d7658de-170b-4ea8-a8d2-477c059cab32" providerId="ADAL" clId="{58659760-A961-45EB-8600-C55B7FD43F12}" dt="2023-07-12T02:31:58.465" v="556" actId="478"/>
          <ac:spMkLst>
            <pc:docMk/>
            <pc:sldMk cId="2567960549" sldId="296"/>
            <ac:spMk id="5" creationId="{20B40AEB-6548-7246-ABC2-2ADC7CAEC22B}"/>
          </ac:spMkLst>
        </pc:spChg>
      </pc:sldChg>
      <pc:sldChg chg="modSp">
        <pc:chgData name="Timothy Michael" userId="1d7658de-170b-4ea8-a8d2-477c059cab32" providerId="ADAL" clId="{58659760-A961-45EB-8600-C55B7FD43F12}" dt="2023-07-13T03:10:27.781" v="687" actId="20577"/>
        <pc:sldMkLst>
          <pc:docMk/>
          <pc:sldMk cId="3300051858" sldId="297"/>
        </pc:sldMkLst>
        <pc:graphicFrameChg chg="mod">
          <ac:chgData name="Timothy Michael" userId="1d7658de-170b-4ea8-a8d2-477c059cab32" providerId="ADAL" clId="{58659760-A961-45EB-8600-C55B7FD43F12}" dt="2023-07-13T03:10:27.781" v="687" actId="20577"/>
          <ac:graphicFrameMkLst>
            <pc:docMk/>
            <pc:sldMk cId="3300051858" sldId="297"/>
            <ac:graphicFrameMk id="6" creationId="{29C077D9-95E4-17D6-AFE4-F79EF94AB6F2}"/>
          </ac:graphicFrameMkLst>
        </pc:graphicFrameChg>
      </pc:sldChg>
      <pc:sldChg chg="delSp modSp mod">
        <pc:chgData name="Timothy Michael" userId="1d7658de-170b-4ea8-a8d2-477c059cab32" providerId="ADAL" clId="{58659760-A961-45EB-8600-C55B7FD43F12}" dt="2023-07-12T02:35:55.066" v="566" actId="207"/>
        <pc:sldMkLst>
          <pc:docMk/>
          <pc:sldMk cId="2358131518" sldId="298"/>
        </pc:sldMkLst>
        <pc:spChg chg="del">
          <ac:chgData name="Timothy Michael" userId="1d7658de-170b-4ea8-a8d2-477c059cab32" providerId="ADAL" clId="{58659760-A961-45EB-8600-C55B7FD43F12}" dt="2023-07-12T02:33:01.888" v="561" actId="478"/>
          <ac:spMkLst>
            <pc:docMk/>
            <pc:sldMk cId="2358131518" sldId="298"/>
            <ac:spMk id="3" creationId="{995FB4B5-558F-7F8C-C9D9-2577B1344854}"/>
          </ac:spMkLst>
        </pc:spChg>
        <pc:graphicFrameChg chg="mod">
          <ac:chgData name="Timothy Michael" userId="1d7658de-170b-4ea8-a8d2-477c059cab32" providerId="ADAL" clId="{58659760-A961-45EB-8600-C55B7FD43F12}" dt="2023-07-12T02:32:52.627" v="560" actId="14100"/>
          <ac:graphicFrameMkLst>
            <pc:docMk/>
            <pc:sldMk cId="2358131518" sldId="298"/>
            <ac:graphicFrameMk id="6" creationId="{AFFCB67E-CBB0-8CA8-CE75-3C8D63F685B9}"/>
          </ac:graphicFrameMkLst>
        </pc:graphicFrameChg>
        <pc:graphicFrameChg chg="mod">
          <ac:chgData name="Timothy Michael" userId="1d7658de-170b-4ea8-a8d2-477c059cab32" providerId="ADAL" clId="{58659760-A961-45EB-8600-C55B7FD43F12}" dt="2023-07-12T02:35:55.066" v="566" actId="207"/>
          <ac:graphicFrameMkLst>
            <pc:docMk/>
            <pc:sldMk cId="2358131518" sldId="298"/>
            <ac:graphicFrameMk id="7" creationId="{6D4A8ABE-6F4C-6852-8ECD-48E030C7F76A}"/>
          </ac:graphicFrameMkLst>
        </pc:graphicFrameChg>
        <pc:graphicFrameChg chg="mod">
          <ac:chgData name="Timothy Michael" userId="1d7658de-170b-4ea8-a8d2-477c059cab32" providerId="ADAL" clId="{58659760-A961-45EB-8600-C55B7FD43F12}" dt="2023-07-12T02:34:04.150" v="564"/>
          <ac:graphicFrameMkLst>
            <pc:docMk/>
            <pc:sldMk cId="2358131518" sldId="298"/>
            <ac:graphicFrameMk id="8" creationId="{A0FF0B3C-7526-80DC-9074-4A11FC2B4803}"/>
          </ac:graphicFrameMkLst>
        </pc:graphicFrameChg>
      </pc:sldChg>
      <pc:sldChg chg="addSp delSp modSp mod delAnim modAnim">
        <pc:chgData name="Timothy Michael" userId="1d7658de-170b-4ea8-a8d2-477c059cab32" providerId="ADAL" clId="{58659760-A961-45EB-8600-C55B7FD43F12}" dt="2023-07-12T02:37:13.706" v="571" actId="12269"/>
        <pc:sldMkLst>
          <pc:docMk/>
          <pc:sldMk cId="2088892921" sldId="299"/>
        </pc:sldMkLst>
        <pc:spChg chg="del">
          <ac:chgData name="Timothy Michael" userId="1d7658de-170b-4ea8-a8d2-477c059cab32" providerId="ADAL" clId="{58659760-A961-45EB-8600-C55B7FD43F12}" dt="2023-07-12T01:52:24.172" v="216" actId="478"/>
          <ac:spMkLst>
            <pc:docMk/>
            <pc:sldMk cId="2088892921" sldId="299"/>
            <ac:spMk id="4" creationId="{8BDC078A-072B-9B78-9E98-5601D2B0D63E}"/>
          </ac:spMkLst>
        </pc:spChg>
        <pc:spChg chg="add del mod">
          <ac:chgData name="Timothy Michael" userId="1d7658de-170b-4ea8-a8d2-477c059cab32" providerId="ADAL" clId="{58659760-A961-45EB-8600-C55B7FD43F12}" dt="2023-07-12T01:52:26.683" v="217" actId="478"/>
          <ac:spMkLst>
            <pc:docMk/>
            <pc:sldMk cId="2088892921" sldId="299"/>
            <ac:spMk id="5" creationId="{A3C46639-29AD-1876-9EF5-5572E6AA5EE5}"/>
          </ac:spMkLst>
        </pc:spChg>
        <pc:spChg chg="add del mod">
          <ac:chgData name="Timothy Michael" userId="1d7658de-170b-4ea8-a8d2-477c059cab32" providerId="ADAL" clId="{58659760-A961-45EB-8600-C55B7FD43F12}" dt="2023-07-12T01:50:11.887" v="202" actId="478"/>
          <ac:spMkLst>
            <pc:docMk/>
            <pc:sldMk cId="2088892921" sldId="299"/>
            <ac:spMk id="8" creationId="{1B2F721E-B29E-97FE-0271-98C9741B0F29}"/>
          </ac:spMkLst>
        </pc:spChg>
        <pc:spChg chg="add del mod">
          <ac:chgData name="Timothy Michael" userId="1d7658de-170b-4ea8-a8d2-477c059cab32" providerId="ADAL" clId="{58659760-A961-45EB-8600-C55B7FD43F12}" dt="2023-07-12T01:52:30.695" v="218" actId="478"/>
          <ac:spMkLst>
            <pc:docMk/>
            <pc:sldMk cId="2088892921" sldId="299"/>
            <ac:spMk id="11" creationId="{DEBB0592-783B-A837-9CBC-E3D5C11C6A9C}"/>
          </ac:spMkLst>
        </pc:spChg>
        <pc:graphicFrameChg chg="add mod">
          <ac:chgData name="Timothy Michael" userId="1d7658de-170b-4ea8-a8d2-477c059cab32" providerId="ADAL" clId="{58659760-A961-45EB-8600-C55B7FD43F12}" dt="2023-07-12T02:01:12.497" v="283" actId="14100"/>
          <ac:graphicFrameMkLst>
            <pc:docMk/>
            <pc:sldMk cId="2088892921" sldId="299"/>
            <ac:graphicFrameMk id="3" creationId="{90AE426B-5300-1CED-C705-EE951755781B}"/>
          </ac:graphicFrameMkLst>
        </pc:graphicFrameChg>
        <pc:graphicFrameChg chg="del mod">
          <ac:chgData name="Timothy Michael" userId="1d7658de-170b-4ea8-a8d2-477c059cab32" providerId="ADAL" clId="{58659760-A961-45EB-8600-C55B7FD43F12}" dt="2023-07-12T01:50:06.256" v="201" actId="478"/>
          <ac:graphicFrameMkLst>
            <pc:docMk/>
            <pc:sldMk cId="2088892921" sldId="299"/>
            <ac:graphicFrameMk id="6" creationId="{592A8364-4B09-25A8-5651-BD701C0457D2}"/>
          </ac:graphicFrameMkLst>
        </pc:graphicFrameChg>
        <pc:graphicFrameChg chg="del">
          <ac:chgData name="Timothy Michael" userId="1d7658de-170b-4ea8-a8d2-477c059cab32" providerId="ADAL" clId="{58659760-A961-45EB-8600-C55B7FD43F12}" dt="2023-07-11T19:19:34.618" v="1" actId="478"/>
          <ac:graphicFrameMkLst>
            <pc:docMk/>
            <pc:sldMk cId="2088892921" sldId="299"/>
            <ac:graphicFrameMk id="7" creationId="{B2BC8BBF-CE0D-AC2D-3973-B9E29627E753}"/>
          </ac:graphicFrameMkLst>
        </pc:graphicFrameChg>
        <pc:graphicFrameChg chg="add mod modGraphic">
          <ac:chgData name="Timothy Michael" userId="1d7658de-170b-4ea8-a8d2-477c059cab32" providerId="ADAL" clId="{58659760-A961-45EB-8600-C55B7FD43F12}" dt="2023-07-12T02:37:13.706" v="571" actId="12269"/>
          <ac:graphicFrameMkLst>
            <pc:docMk/>
            <pc:sldMk cId="2088892921" sldId="299"/>
            <ac:graphicFrameMk id="9" creationId="{92F14287-AC00-4C57-3639-74B8528370CF}"/>
          </ac:graphicFrameMkLst>
        </pc:graphicFrameChg>
      </pc:sldChg>
      <pc:sldChg chg="modSp mod modAnim">
        <pc:chgData name="Timothy Michael" userId="1d7658de-170b-4ea8-a8d2-477c059cab32" providerId="ADAL" clId="{58659760-A961-45EB-8600-C55B7FD43F12}" dt="2023-07-14T01:39:41.004" v="1474"/>
        <pc:sldMkLst>
          <pc:docMk/>
          <pc:sldMk cId="2129328457" sldId="300"/>
        </pc:sldMkLst>
        <pc:graphicFrameChg chg="mod">
          <ac:chgData name="Timothy Michael" userId="1d7658de-170b-4ea8-a8d2-477c059cab32" providerId="ADAL" clId="{58659760-A961-45EB-8600-C55B7FD43F12}" dt="2023-07-12T02:42:01.429" v="604" actId="20577"/>
          <ac:graphicFrameMkLst>
            <pc:docMk/>
            <pc:sldMk cId="2129328457" sldId="300"/>
            <ac:graphicFrameMk id="8" creationId="{AE59A886-9CC4-E490-CB02-5B3033C85B90}"/>
          </ac:graphicFrameMkLst>
        </pc:graphicFrameChg>
        <pc:graphicFrameChg chg="mod">
          <ac:chgData name="Timothy Michael" userId="1d7658de-170b-4ea8-a8d2-477c059cab32" providerId="ADAL" clId="{58659760-A961-45EB-8600-C55B7FD43F12}" dt="2023-07-12T02:39:58.408" v="582" actId="207"/>
          <ac:graphicFrameMkLst>
            <pc:docMk/>
            <pc:sldMk cId="2129328457" sldId="300"/>
            <ac:graphicFrameMk id="12" creationId="{2E803326-B266-DF7B-E0E0-59C8E941BC48}"/>
          </ac:graphicFrameMkLst>
        </pc:graphicFrameChg>
      </pc:sldChg>
      <pc:sldChg chg="delSp modSp mod modNotesTx">
        <pc:chgData name="Timothy Michael" userId="1d7658de-170b-4ea8-a8d2-477c059cab32" providerId="ADAL" clId="{58659760-A961-45EB-8600-C55B7FD43F12}" dt="2023-07-13T15:24:40.881" v="1316" actId="20577"/>
        <pc:sldMkLst>
          <pc:docMk/>
          <pc:sldMk cId="2245617946" sldId="301"/>
        </pc:sldMkLst>
        <pc:spChg chg="del mod">
          <ac:chgData name="Timothy Michael" userId="1d7658de-170b-4ea8-a8d2-477c059cab32" providerId="ADAL" clId="{58659760-A961-45EB-8600-C55B7FD43F12}" dt="2023-07-11T23:38:29.052" v="53" actId="478"/>
          <ac:spMkLst>
            <pc:docMk/>
            <pc:sldMk cId="2245617946" sldId="301"/>
            <ac:spMk id="3" creationId="{628060CA-873B-5765-CD70-6A2C00CED6B8}"/>
          </ac:spMkLst>
        </pc:spChg>
        <pc:spChg chg="del">
          <ac:chgData name="Timothy Michael" userId="1d7658de-170b-4ea8-a8d2-477c059cab32" providerId="ADAL" clId="{58659760-A961-45EB-8600-C55B7FD43F12}" dt="2023-07-12T02:42:10.134" v="605" actId="478"/>
          <ac:spMkLst>
            <pc:docMk/>
            <pc:sldMk cId="2245617946" sldId="301"/>
            <ac:spMk id="4" creationId="{FF8A53D4-ACFD-5E98-56F1-AF27943B657D}"/>
          </ac:spMkLst>
        </pc:spChg>
        <pc:graphicFrameChg chg="mod">
          <ac:chgData name="Timothy Michael" userId="1d7658de-170b-4ea8-a8d2-477c059cab32" providerId="ADAL" clId="{58659760-A961-45EB-8600-C55B7FD43F12}" dt="2023-07-12T02:42:42.333" v="610" actId="255"/>
          <ac:graphicFrameMkLst>
            <pc:docMk/>
            <pc:sldMk cId="2245617946" sldId="301"/>
            <ac:graphicFrameMk id="5" creationId="{D71D6BB7-0F63-F173-697A-90B4986EEF73}"/>
          </ac:graphicFrameMkLst>
        </pc:graphicFrameChg>
        <pc:graphicFrameChg chg="mod">
          <ac:chgData name="Timothy Michael" userId="1d7658de-170b-4ea8-a8d2-477c059cab32" providerId="ADAL" clId="{58659760-A961-45EB-8600-C55B7FD43F12}" dt="2023-07-12T02:42:19.832" v="607" actId="14100"/>
          <ac:graphicFrameMkLst>
            <pc:docMk/>
            <pc:sldMk cId="2245617946" sldId="301"/>
            <ac:graphicFrameMk id="6" creationId="{EDED12A4-D967-DCDC-851E-DB74C948B959}"/>
          </ac:graphicFrameMkLst>
        </pc:graphicFrameChg>
        <pc:graphicFrameChg chg="mod">
          <ac:chgData name="Timothy Michael" userId="1d7658de-170b-4ea8-a8d2-477c059cab32" providerId="ADAL" clId="{58659760-A961-45EB-8600-C55B7FD43F12}" dt="2023-07-12T02:42:25.377" v="608" actId="14100"/>
          <ac:graphicFrameMkLst>
            <pc:docMk/>
            <pc:sldMk cId="2245617946" sldId="301"/>
            <ac:graphicFrameMk id="7" creationId="{7B23A012-7F80-D735-49C6-6CF68FDB7672}"/>
          </ac:graphicFrameMkLst>
        </pc:graphicFrameChg>
      </pc:sldChg>
      <pc:sldChg chg="delSp modSp mod modAnim">
        <pc:chgData name="Timothy Michael" userId="1d7658de-170b-4ea8-a8d2-477c059cab32" providerId="ADAL" clId="{58659760-A961-45EB-8600-C55B7FD43F12}" dt="2023-07-14T01:53:09.233" v="1476"/>
        <pc:sldMkLst>
          <pc:docMk/>
          <pc:sldMk cId="2238031121" sldId="302"/>
        </pc:sldMkLst>
        <pc:spChg chg="mod">
          <ac:chgData name="Timothy Michael" userId="1d7658de-170b-4ea8-a8d2-477c059cab32" providerId="ADAL" clId="{58659760-A961-45EB-8600-C55B7FD43F12}" dt="2023-07-12T02:44:26.077" v="627" actId="20577"/>
          <ac:spMkLst>
            <pc:docMk/>
            <pc:sldMk cId="2238031121" sldId="302"/>
            <ac:spMk id="2" creationId="{F880F91D-E962-DCEA-9220-925FA389133D}"/>
          </ac:spMkLst>
        </pc:spChg>
        <pc:spChg chg="del">
          <ac:chgData name="Timothy Michael" userId="1d7658de-170b-4ea8-a8d2-477c059cab32" providerId="ADAL" clId="{58659760-A961-45EB-8600-C55B7FD43F12}" dt="2023-07-12T02:44:29.434" v="628" actId="478"/>
          <ac:spMkLst>
            <pc:docMk/>
            <pc:sldMk cId="2238031121" sldId="302"/>
            <ac:spMk id="17" creationId="{3827ACCD-BAFE-0641-9B4D-30D1D2CE0D76}"/>
          </ac:spMkLst>
        </pc:spChg>
        <pc:graphicFrameChg chg="mod">
          <ac:chgData name="Timothy Michael" userId="1d7658de-170b-4ea8-a8d2-477c059cab32" providerId="ADAL" clId="{58659760-A961-45EB-8600-C55B7FD43F12}" dt="2023-07-13T03:13:57.849" v="691" actId="207"/>
          <ac:graphicFrameMkLst>
            <pc:docMk/>
            <pc:sldMk cId="2238031121" sldId="302"/>
            <ac:graphicFrameMk id="6" creationId="{28455ABE-661C-3C8A-6108-0A3A0A703F2C}"/>
          </ac:graphicFrameMkLst>
        </pc:graphicFrameChg>
        <pc:picChg chg="mod">
          <ac:chgData name="Timothy Michael" userId="1d7658de-170b-4ea8-a8d2-477c059cab32" providerId="ADAL" clId="{58659760-A961-45EB-8600-C55B7FD43F12}" dt="2023-07-12T02:44:40.966" v="630" actId="14100"/>
          <ac:picMkLst>
            <pc:docMk/>
            <pc:sldMk cId="2238031121" sldId="302"/>
            <ac:picMk id="5" creationId="{103E7361-797F-835D-51F4-B4BEE780A1BB}"/>
          </ac:picMkLst>
        </pc:picChg>
      </pc:sldChg>
      <pc:sldChg chg="delSp modSp mod ord modAnim">
        <pc:chgData name="Timothy Michael" userId="1d7658de-170b-4ea8-a8d2-477c059cab32" providerId="ADAL" clId="{58659760-A961-45EB-8600-C55B7FD43F12}" dt="2023-07-14T01:53:04.060" v="1475"/>
        <pc:sldMkLst>
          <pc:docMk/>
          <pc:sldMk cId="468783474" sldId="303"/>
        </pc:sldMkLst>
        <pc:spChg chg="del">
          <ac:chgData name="Timothy Michael" userId="1d7658de-170b-4ea8-a8d2-477c059cab32" providerId="ADAL" clId="{58659760-A961-45EB-8600-C55B7FD43F12}" dt="2023-07-12T02:43:52.997" v="616" actId="478"/>
          <ac:spMkLst>
            <pc:docMk/>
            <pc:sldMk cId="468783474" sldId="303"/>
            <ac:spMk id="16" creationId="{C3E3ABB3-2DB8-BE2A-0CD5-B7D11B80622C}"/>
          </ac:spMkLst>
        </pc:spChg>
        <pc:graphicFrameChg chg="mod">
          <ac:chgData name="Timothy Michael" userId="1d7658de-170b-4ea8-a8d2-477c059cab32" providerId="ADAL" clId="{58659760-A961-45EB-8600-C55B7FD43F12}" dt="2023-07-12T02:43:45.386" v="615" actId="255"/>
          <ac:graphicFrameMkLst>
            <pc:docMk/>
            <pc:sldMk cId="468783474" sldId="303"/>
            <ac:graphicFrameMk id="10" creationId="{D247A960-1A7F-955D-D56F-1AB42AA5CD45}"/>
          </ac:graphicFrameMkLst>
        </pc:graphicFrameChg>
        <pc:picChg chg="mod">
          <ac:chgData name="Timothy Michael" userId="1d7658de-170b-4ea8-a8d2-477c059cab32" providerId="ADAL" clId="{58659760-A961-45EB-8600-C55B7FD43F12}" dt="2023-07-12T02:43:12.544" v="612" actId="14100"/>
          <ac:picMkLst>
            <pc:docMk/>
            <pc:sldMk cId="468783474" sldId="303"/>
            <ac:picMk id="11" creationId="{8F2870C0-4282-BFF1-8B3A-E6179C361833}"/>
          </ac:picMkLst>
        </pc:picChg>
      </pc:sldChg>
      <pc:sldChg chg="addSp delSp modSp mod delAnim modAnim">
        <pc:chgData name="Timothy Michael" userId="1d7658de-170b-4ea8-a8d2-477c059cab32" providerId="ADAL" clId="{58659760-A961-45EB-8600-C55B7FD43F12}" dt="2023-07-13T03:33:35.464" v="768" actId="207"/>
        <pc:sldMkLst>
          <pc:docMk/>
          <pc:sldMk cId="3610221332" sldId="305"/>
        </pc:sldMkLst>
        <pc:spChg chg="mod">
          <ac:chgData name="Timothy Michael" userId="1d7658de-170b-4ea8-a8d2-477c059cab32" providerId="ADAL" clId="{58659760-A961-45EB-8600-C55B7FD43F12}" dt="2023-07-13T03:26:10.351" v="738"/>
          <ac:spMkLst>
            <pc:docMk/>
            <pc:sldMk cId="3610221332" sldId="305"/>
            <ac:spMk id="2" creationId="{279B6473-70F5-2B35-9573-6DA20C03D6B5}"/>
          </ac:spMkLst>
        </pc:spChg>
        <pc:spChg chg="add mod">
          <ac:chgData name="Timothy Michael" userId="1d7658de-170b-4ea8-a8d2-477c059cab32" providerId="ADAL" clId="{58659760-A961-45EB-8600-C55B7FD43F12}" dt="2023-07-13T03:23:25.186" v="721"/>
          <ac:spMkLst>
            <pc:docMk/>
            <pc:sldMk cId="3610221332" sldId="305"/>
            <ac:spMk id="7" creationId="{9934616C-E5BE-9620-FDFD-0F92DDA94CF8}"/>
          </ac:spMkLst>
        </pc:spChg>
        <pc:spChg chg="add mod">
          <ac:chgData name="Timothy Michael" userId="1d7658de-170b-4ea8-a8d2-477c059cab32" providerId="ADAL" clId="{58659760-A961-45EB-8600-C55B7FD43F12}" dt="2023-07-13T03:23:25.186" v="721"/>
          <ac:spMkLst>
            <pc:docMk/>
            <pc:sldMk cId="3610221332" sldId="305"/>
            <ac:spMk id="8" creationId="{D0CDDC92-5CA2-12FA-1417-268CF2D52707}"/>
          </ac:spMkLst>
        </pc:spChg>
        <pc:spChg chg="add del mod">
          <ac:chgData name="Timothy Michael" userId="1d7658de-170b-4ea8-a8d2-477c059cab32" providerId="ADAL" clId="{58659760-A961-45EB-8600-C55B7FD43F12}" dt="2023-07-13T03:24:14.085" v="726" actId="478"/>
          <ac:spMkLst>
            <pc:docMk/>
            <pc:sldMk cId="3610221332" sldId="305"/>
            <ac:spMk id="10" creationId="{7A08A7FB-39CB-A4EA-F3C9-4AD06EAC2D02}"/>
          </ac:spMkLst>
        </pc:spChg>
        <pc:spChg chg="add mod">
          <ac:chgData name="Timothy Michael" userId="1d7658de-170b-4ea8-a8d2-477c059cab32" providerId="ADAL" clId="{58659760-A961-45EB-8600-C55B7FD43F12}" dt="2023-07-13T03:26:14.099" v="739"/>
          <ac:spMkLst>
            <pc:docMk/>
            <pc:sldMk cId="3610221332" sldId="305"/>
            <ac:spMk id="12" creationId="{5F4763EE-D3D4-276D-FBD5-79A6A7F62797}"/>
          </ac:spMkLst>
        </pc:spChg>
        <pc:spChg chg="add mod">
          <ac:chgData name="Timothy Michael" userId="1d7658de-170b-4ea8-a8d2-477c059cab32" providerId="ADAL" clId="{58659760-A961-45EB-8600-C55B7FD43F12}" dt="2023-07-13T03:26:14.099" v="739"/>
          <ac:spMkLst>
            <pc:docMk/>
            <pc:sldMk cId="3610221332" sldId="305"/>
            <ac:spMk id="13" creationId="{C16B8E81-4384-BA67-157D-CBCEF3055AAD}"/>
          </ac:spMkLst>
        </pc:spChg>
        <pc:spChg chg="add mod">
          <ac:chgData name="Timothy Michael" userId="1d7658de-170b-4ea8-a8d2-477c059cab32" providerId="ADAL" clId="{58659760-A961-45EB-8600-C55B7FD43F12}" dt="2023-07-13T03:29:30.328" v="755"/>
          <ac:spMkLst>
            <pc:docMk/>
            <pc:sldMk cId="3610221332" sldId="305"/>
            <ac:spMk id="15" creationId="{B83455CE-1508-DA8B-C945-1ADDF651B7D0}"/>
          </ac:spMkLst>
        </pc:spChg>
        <pc:spChg chg="add mod">
          <ac:chgData name="Timothy Michael" userId="1d7658de-170b-4ea8-a8d2-477c059cab32" providerId="ADAL" clId="{58659760-A961-45EB-8600-C55B7FD43F12}" dt="2023-07-13T03:33:35.464" v="768" actId="207"/>
          <ac:spMkLst>
            <pc:docMk/>
            <pc:sldMk cId="3610221332" sldId="305"/>
            <ac:spMk id="16" creationId="{938FE07F-5221-91AA-77DA-66E879E7CB49}"/>
          </ac:spMkLst>
        </pc:spChg>
        <pc:spChg chg="del">
          <ac:chgData name="Timothy Michael" userId="1d7658de-170b-4ea8-a8d2-477c059cab32" providerId="ADAL" clId="{58659760-A961-45EB-8600-C55B7FD43F12}" dt="2023-07-12T02:45:42.484" v="637" actId="478"/>
          <ac:spMkLst>
            <pc:docMk/>
            <pc:sldMk cId="3610221332" sldId="305"/>
            <ac:spMk id="32" creationId="{1B026244-B531-A680-90DA-C10E72120BEF}"/>
          </ac:spMkLst>
        </pc:spChg>
        <pc:spChg chg="del">
          <ac:chgData name="Timothy Michael" userId="1d7658de-170b-4ea8-a8d2-477c059cab32" providerId="ADAL" clId="{58659760-A961-45EB-8600-C55B7FD43F12}" dt="2023-07-12T02:45:35.861" v="636" actId="478"/>
          <ac:spMkLst>
            <pc:docMk/>
            <pc:sldMk cId="3610221332" sldId="305"/>
            <ac:spMk id="34" creationId="{3F7709F1-76B0-7DCF-8874-16519F9EFC23}"/>
          </ac:spMkLst>
        </pc:spChg>
        <pc:grpChg chg="add del mod">
          <ac:chgData name="Timothy Michael" userId="1d7658de-170b-4ea8-a8d2-477c059cab32" providerId="ADAL" clId="{58659760-A961-45EB-8600-C55B7FD43F12}" dt="2023-07-13T03:26:01.961" v="736" actId="478"/>
          <ac:grpSpMkLst>
            <pc:docMk/>
            <pc:sldMk cId="3610221332" sldId="305"/>
            <ac:grpSpMk id="6" creationId="{5854A052-BA8A-2A73-3F82-FE626650BBEF}"/>
          </ac:grpSpMkLst>
        </pc:grpChg>
        <pc:grpChg chg="add del mod">
          <ac:chgData name="Timothy Michael" userId="1d7658de-170b-4ea8-a8d2-477c059cab32" providerId="ADAL" clId="{58659760-A961-45EB-8600-C55B7FD43F12}" dt="2023-07-13T03:26:29.109" v="741" actId="478"/>
          <ac:grpSpMkLst>
            <pc:docMk/>
            <pc:sldMk cId="3610221332" sldId="305"/>
            <ac:grpSpMk id="11" creationId="{B0C27A15-719C-E76C-8CDF-C177603CAB5C}"/>
          </ac:grpSpMkLst>
        </pc:grpChg>
        <pc:grpChg chg="add mod">
          <ac:chgData name="Timothy Michael" userId="1d7658de-170b-4ea8-a8d2-477c059cab32" providerId="ADAL" clId="{58659760-A961-45EB-8600-C55B7FD43F12}" dt="2023-07-13T03:29:36.491" v="756" actId="1076"/>
          <ac:grpSpMkLst>
            <pc:docMk/>
            <pc:sldMk cId="3610221332" sldId="305"/>
            <ac:grpSpMk id="14" creationId="{4A3BA966-8095-675D-232D-80B33F8E4423}"/>
          </ac:grpSpMkLst>
        </pc:grpChg>
        <pc:graphicFrameChg chg="add del mod modGraphic">
          <ac:chgData name="Timothy Michael" userId="1d7658de-170b-4ea8-a8d2-477c059cab32" providerId="ADAL" clId="{58659760-A961-45EB-8600-C55B7FD43F12}" dt="2023-07-13T03:15:26.888" v="694" actId="478"/>
          <ac:graphicFrameMkLst>
            <pc:docMk/>
            <pc:sldMk cId="3610221332" sldId="305"/>
            <ac:graphicFrameMk id="3" creationId="{9EB49FA1-F4FC-C30E-8869-206354D409C4}"/>
          </ac:graphicFrameMkLst>
        </pc:graphicFrameChg>
        <pc:graphicFrameChg chg="add mod modGraphic">
          <ac:chgData name="Timothy Michael" userId="1d7658de-170b-4ea8-a8d2-477c059cab32" providerId="ADAL" clId="{58659760-A961-45EB-8600-C55B7FD43F12}" dt="2023-07-13T03:32:28.505" v="767" actId="207"/>
          <ac:graphicFrameMkLst>
            <pc:docMk/>
            <pc:sldMk cId="3610221332" sldId="305"/>
            <ac:graphicFrameMk id="4" creationId="{B5E09A89-D615-53E3-BB3C-DA0F13EA8C25}"/>
          </ac:graphicFrameMkLst>
        </pc:graphicFrameChg>
        <pc:graphicFrameChg chg="del mod">
          <ac:chgData name="Timothy Michael" userId="1d7658de-170b-4ea8-a8d2-477c059cab32" providerId="ADAL" clId="{58659760-A961-45EB-8600-C55B7FD43F12}" dt="2023-07-13T03:24:09.533" v="725" actId="478"/>
          <ac:graphicFrameMkLst>
            <pc:docMk/>
            <pc:sldMk cId="3610221332" sldId="305"/>
            <ac:graphicFrameMk id="27" creationId="{F452D92C-E336-B106-2D4A-26236A830329}"/>
          </ac:graphicFrameMkLst>
        </pc:graphicFrameChg>
      </pc:sldChg>
      <pc:sldChg chg="delSp mod">
        <pc:chgData name="Timothy Michael" userId="1d7658de-170b-4ea8-a8d2-477c059cab32" providerId="ADAL" clId="{58659760-A961-45EB-8600-C55B7FD43F12}" dt="2023-07-12T02:46:00.632" v="648" actId="478"/>
        <pc:sldMkLst>
          <pc:docMk/>
          <pc:sldMk cId="3964343952" sldId="306"/>
        </pc:sldMkLst>
        <pc:spChg chg="del">
          <ac:chgData name="Timothy Michael" userId="1d7658de-170b-4ea8-a8d2-477c059cab32" providerId="ADAL" clId="{58659760-A961-45EB-8600-C55B7FD43F12}" dt="2023-07-12T02:46:00.632" v="648" actId="478"/>
          <ac:spMkLst>
            <pc:docMk/>
            <pc:sldMk cId="3964343952" sldId="306"/>
            <ac:spMk id="3" creationId="{F0D459AD-5431-571B-0D75-CFAA68BD6056}"/>
          </ac:spMkLst>
        </pc:spChg>
      </pc:sldChg>
      <pc:sldChg chg="delSp mod">
        <pc:chgData name="Timothy Michael" userId="1d7658de-170b-4ea8-a8d2-477c059cab32" providerId="ADAL" clId="{58659760-A961-45EB-8600-C55B7FD43F12}" dt="2023-07-12T02:46:10.682" v="649" actId="478"/>
        <pc:sldMkLst>
          <pc:docMk/>
          <pc:sldMk cId="3498464023" sldId="308"/>
        </pc:sldMkLst>
        <pc:spChg chg="del">
          <ac:chgData name="Timothy Michael" userId="1d7658de-170b-4ea8-a8d2-477c059cab32" providerId="ADAL" clId="{58659760-A961-45EB-8600-C55B7FD43F12}" dt="2023-07-12T02:46:10.682" v="649" actId="478"/>
          <ac:spMkLst>
            <pc:docMk/>
            <pc:sldMk cId="3498464023" sldId="308"/>
            <ac:spMk id="3" creationId="{368D1444-95AA-54F9-B9A4-39AC5A85AE0C}"/>
          </ac:spMkLst>
        </pc:spChg>
      </pc:sldChg>
      <pc:sldChg chg="add del">
        <pc:chgData name="Timothy Michael" userId="1d7658de-170b-4ea8-a8d2-477c059cab32" providerId="ADAL" clId="{58659760-A961-45EB-8600-C55B7FD43F12}" dt="2023-07-13T03:32:08.675" v="765" actId="47"/>
        <pc:sldMkLst>
          <pc:docMk/>
          <pc:sldMk cId="342096738" sldId="311"/>
        </pc:sldMkLst>
      </pc:sldChg>
    </pc:docChg>
  </pc:docChgLst>
  <pc:docChgLst>
    <pc:chgData name="Timothy Michael" userId="1d7658de-170b-4ea8-a8d2-477c059cab32" providerId="ADAL" clId="{7E92E31C-73BF-AC48-B36C-F8F717CACE7F}"/>
    <pc:docChg chg="undo custSel modSld">
      <pc:chgData name="Timothy Michael" userId="1d7658de-170b-4ea8-a8d2-477c059cab32" providerId="ADAL" clId="{7E92E31C-73BF-AC48-B36C-F8F717CACE7F}" dt="2023-07-15T13:24:50.037" v="293" actId="27696"/>
      <pc:docMkLst>
        <pc:docMk/>
      </pc:docMkLst>
      <pc:sldChg chg="addAnim">
        <pc:chgData name="Timothy Michael" userId="1d7658de-170b-4ea8-a8d2-477c059cab32" providerId="ADAL" clId="{7E92E31C-73BF-AC48-B36C-F8F717CACE7F}" dt="2023-07-15T13:24:50.037" v="293" actId="27696"/>
        <pc:sldMkLst>
          <pc:docMk/>
          <pc:sldMk cId="3573732758" sldId="283"/>
        </pc:sldMkLst>
      </pc:sldChg>
      <pc:sldChg chg="modSp">
        <pc:chgData name="Timothy Michael" userId="1d7658de-170b-4ea8-a8d2-477c059cab32" providerId="ADAL" clId="{7E92E31C-73BF-AC48-B36C-F8F717CACE7F}" dt="2023-07-13T04:11:52.027" v="292" actId="12100"/>
        <pc:sldMkLst>
          <pc:docMk/>
          <pc:sldMk cId="3580100170" sldId="284"/>
        </pc:sldMkLst>
        <pc:graphicFrameChg chg="modGraphic">
          <ac:chgData name="Timothy Michael" userId="1d7658de-170b-4ea8-a8d2-477c059cab32" providerId="ADAL" clId="{7E92E31C-73BF-AC48-B36C-F8F717CACE7F}" dt="2023-07-13T04:11:52.027" v="292" actId="12100"/>
          <ac:graphicFrameMkLst>
            <pc:docMk/>
            <pc:sldMk cId="3580100170" sldId="284"/>
            <ac:graphicFrameMk id="14" creationId="{C0C484FF-6C81-B7F0-EC38-DA2026CC9508}"/>
          </ac:graphicFrameMkLst>
        </pc:graphicFrameChg>
      </pc:sldChg>
      <pc:sldChg chg="modSp mod setBg">
        <pc:chgData name="Timothy Michael" userId="1d7658de-170b-4ea8-a8d2-477c059cab32" providerId="ADAL" clId="{7E92E31C-73BF-AC48-B36C-F8F717CACE7F}" dt="2023-07-13T04:10:02.391" v="288" actId="12100"/>
        <pc:sldMkLst>
          <pc:docMk/>
          <pc:sldMk cId="3367858323" sldId="291"/>
        </pc:sldMkLst>
        <pc:graphicFrameChg chg="modGraphic">
          <ac:chgData name="Timothy Michael" userId="1d7658de-170b-4ea8-a8d2-477c059cab32" providerId="ADAL" clId="{7E92E31C-73BF-AC48-B36C-F8F717CACE7F}" dt="2023-07-13T04:10:02.391" v="288" actId="12100"/>
          <ac:graphicFrameMkLst>
            <pc:docMk/>
            <pc:sldMk cId="3367858323" sldId="291"/>
            <ac:graphicFrameMk id="15" creationId="{56A94210-0B1F-83C2-DE03-5DE7FDC9B737}"/>
          </ac:graphicFrameMkLst>
        </pc:graphicFrameChg>
      </pc:sldChg>
      <pc:sldChg chg="modSp delAnim">
        <pc:chgData name="Timothy Michael" userId="1d7658de-170b-4ea8-a8d2-477c059cab32" providerId="ADAL" clId="{7E92E31C-73BF-AC48-B36C-F8F717CACE7F}" dt="2023-07-13T03:59:50.696" v="283" actId="20577"/>
        <pc:sldMkLst>
          <pc:docMk/>
          <pc:sldMk cId="2210043528" sldId="307"/>
        </pc:sldMkLst>
        <pc:graphicFrameChg chg="modGraphic">
          <ac:chgData name="Timothy Michael" userId="1d7658de-170b-4ea8-a8d2-477c059cab32" providerId="ADAL" clId="{7E92E31C-73BF-AC48-B36C-F8F717CACE7F}" dt="2023-07-13T03:59:50.696" v="283" actId="20577"/>
          <ac:graphicFrameMkLst>
            <pc:docMk/>
            <pc:sldMk cId="2210043528" sldId="307"/>
            <ac:graphicFrameMk id="6" creationId="{A9F3EA63-D4FA-DC66-CC4A-A8F21611B2FE}"/>
          </ac:graphicFrameMkLst>
        </pc:graphicFrameChg>
      </pc:sldChg>
    </pc:docChg>
  </pc:docChgLst>
  <pc:docChgLst>
    <pc:chgData name="Chris Steele" userId="2bfe9b69-0ab1-4518-8238-bc7ded26ab64" providerId="ADAL" clId="{44421221-11B3-F644-9A42-9484E31BD8D2}"/>
    <pc:docChg chg="custSel addSld delSld modSld">
      <pc:chgData name="Chris Steele" userId="2bfe9b69-0ab1-4518-8238-bc7ded26ab64" providerId="ADAL" clId="{44421221-11B3-F644-9A42-9484E31BD8D2}" dt="2023-07-15T12:43:14.112" v="239" actId="20577"/>
      <pc:docMkLst>
        <pc:docMk/>
      </pc:docMkLst>
      <pc:sldChg chg="del">
        <pc:chgData name="Chris Steele" userId="2bfe9b69-0ab1-4518-8238-bc7ded26ab64" providerId="ADAL" clId="{44421221-11B3-F644-9A42-9484E31BD8D2}" dt="2023-07-15T03:31:49.860" v="234" actId="2696"/>
        <pc:sldMkLst>
          <pc:docMk/>
          <pc:sldMk cId="3735813184" sldId="256"/>
        </pc:sldMkLst>
      </pc:sldChg>
      <pc:sldChg chg="modAnim">
        <pc:chgData name="Chris Steele" userId="2bfe9b69-0ab1-4518-8238-bc7ded26ab64" providerId="ADAL" clId="{44421221-11B3-F644-9A42-9484E31BD8D2}" dt="2023-07-15T02:31:39.796" v="132"/>
        <pc:sldMkLst>
          <pc:docMk/>
          <pc:sldMk cId="214772553" sldId="258"/>
        </pc:sldMkLst>
      </pc:sldChg>
      <pc:sldChg chg="modAnim">
        <pc:chgData name="Chris Steele" userId="2bfe9b69-0ab1-4518-8238-bc7ded26ab64" providerId="ADAL" clId="{44421221-11B3-F644-9A42-9484E31BD8D2}" dt="2023-07-15T02:33:42.637" v="137"/>
        <pc:sldMkLst>
          <pc:docMk/>
          <pc:sldMk cId="384427735" sldId="266"/>
        </pc:sldMkLst>
      </pc:sldChg>
      <pc:sldChg chg="delSp modSp mod delAnim modAnim modNotesTx">
        <pc:chgData name="Chris Steele" userId="2bfe9b69-0ab1-4518-8238-bc7ded26ab64" providerId="ADAL" clId="{44421221-11B3-F644-9A42-9484E31BD8D2}" dt="2023-07-15T02:40:29.837" v="148"/>
        <pc:sldMkLst>
          <pc:docMk/>
          <pc:sldMk cId="1064833010" sldId="267"/>
        </pc:sldMkLst>
        <pc:picChg chg="del mod">
          <ac:chgData name="Chris Steele" userId="2bfe9b69-0ab1-4518-8238-bc7ded26ab64" providerId="ADAL" clId="{44421221-11B3-F644-9A42-9484E31BD8D2}" dt="2023-07-15T02:37:32.600" v="139" actId="478"/>
          <ac:picMkLst>
            <pc:docMk/>
            <pc:sldMk cId="1064833010" sldId="267"/>
            <ac:picMk id="11" creationId="{5CDD30D4-791A-75EB-D11D-D5F68120667B}"/>
          </ac:picMkLst>
        </pc:picChg>
      </pc:sldChg>
      <pc:sldChg chg="modAnim">
        <pc:chgData name="Chris Steele" userId="2bfe9b69-0ab1-4518-8238-bc7ded26ab64" providerId="ADAL" clId="{44421221-11B3-F644-9A42-9484E31BD8D2}" dt="2023-07-15T02:38:38.555" v="147"/>
        <pc:sldMkLst>
          <pc:docMk/>
          <pc:sldMk cId="2178422690" sldId="269"/>
        </pc:sldMkLst>
      </pc:sldChg>
      <pc:sldChg chg="modNotesTx">
        <pc:chgData name="Chris Steele" userId="2bfe9b69-0ab1-4518-8238-bc7ded26ab64" providerId="ADAL" clId="{44421221-11B3-F644-9A42-9484E31BD8D2}" dt="2023-07-15T02:50:07.442" v="152" actId="6549"/>
        <pc:sldMkLst>
          <pc:docMk/>
          <pc:sldMk cId="1331330184" sldId="275"/>
        </pc:sldMkLst>
      </pc:sldChg>
      <pc:sldChg chg="modSp mod modNotesTx">
        <pc:chgData name="Chris Steele" userId="2bfe9b69-0ab1-4518-8238-bc7ded26ab64" providerId="ADAL" clId="{44421221-11B3-F644-9A42-9484E31BD8D2}" dt="2023-07-13T19:20:03.459" v="131" actId="20577"/>
        <pc:sldMkLst>
          <pc:docMk/>
          <pc:sldMk cId="1649912849" sldId="276"/>
        </pc:sldMkLst>
        <pc:spChg chg="mod">
          <ac:chgData name="Chris Steele" userId="2bfe9b69-0ab1-4518-8238-bc7ded26ab64" providerId="ADAL" clId="{44421221-11B3-F644-9A42-9484E31BD8D2}" dt="2023-07-13T19:19:23.422" v="89" actId="20577"/>
          <ac:spMkLst>
            <pc:docMk/>
            <pc:sldMk cId="1649912849" sldId="276"/>
            <ac:spMk id="2" creationId="{1BF41D87-5871-BAF7-F920-889B1077B99C}"/>
          </ac:spMkLst>
        </pc:spChg>
      </pc:sldChg>
      <pc:sldChg chg="modNotesTx">
        <pc:chgData name="Chris Steele" userId="2bfe9b69-0ab1-4518-8238-bc7ded26ab64" providerId="ADAL" clId="{44421221-11B3-F644-9A42-9484E31BD8D2}" dt="2023-07-15T12:43:14.112" v="239" actId="20577"/>
        <pc:sldMkLst>
          <pc:docMk/>
          <pc:sldMk cId="1156739035" sldId="277"/>
        </pc:sldMkLst>
      </pc:sldChg>
      <pc:sldChg chg="modNotesTx">
        <pc:chgData name="Chris Steele" userId="2bfe9b69-0ab1-4518-8238-bc7ded26ab64" providerId="ADAL" clId="{44421221-11B3-F644-9A42-9484E31BD8D2}" dt="2023-07-15T12:43:01.599" v="238" actId="20577"/>
        <pc:sldMkLst>
          <pc:docMk/>
          <pc:sldMk cId="3849794434" sldId="278"/>
        </pc:sldMkLst>
      </pc:sldChg>
      <pc:sldChg chg="modNotesTx">
        <pc:chgData name="Chris Steele" userId="2bfe9b69-0ab1-4518-8238-bc7ded26ab64" providerId="ADAL" clId="{44421221-11B3-F644-9A42-9484E31BD8D2}" dt="2023-07-15T12:42:53.727" v="236" actId="20577"/>
        <pc:sldMkLst>
          <pc:docMk/>
          <pc:sldMk cId="4177747890" sldId="279"/>
        </pc:sldMkLst>
      </pc:sldChg>
      <pc:sldChg chg="delSp modSp new mod">
        <pc:chgData name="Chris Steele" userId="2bfe9b69-0ab1-4518-8238-bc7ded26ab64" providerId="ADAL" clId="{44421221-11B3-F644-9A42-9484E31BD8D2}" dt="2023-07-15T03:31:47.151" v="233" actId="478"/>
        <pc:sldMkLst>
          <pc:docMk/>
          <pc:sldMk cId="1308353804" sldId="311"/>
        </pc:sldMkLst>
        <pc:spChg chg="mod">
          <ac:chgData name="Chris Steele" userId="2bfe9b69-0ab1-4518-8238-bc7ded26ab64" providerId="ADAL" clId="{44421221-11B3-F644-9A42-9484E31BD8D2}" dt="2023-07-15T03:31:31.034" v="189" actId="20577"/>
          <ac:spMkLst>
            <pc:docMk/>
            <pc:sldMk cId="1308353804" sldId="311"/>
            <ac:spMk id="2" creationId="{75A0F413-9FF1-C8DA-D0D2-28C86D6B890B}"/>
          </ac:spMkLst>
        </pc:spChg>
        <pc:spChg chg="mod">
          <ac:chgData name="Chris Steele" userId="2bfe9b69-0ab1-4518-8238-bc7ded26ab64" providerId="ADAL" clId="{44421221-11B3-F644-9A42-9484E31BD8D2}" dt="2023-07-15T03:31:43.809" v="232" actId="20577"/>
          <ac:spMkLst>
            <pc:docMk/>
            <pc:sldMk cId="1308353804" sldId="311"/>
            <ac:spMk id="3" creationId="{C01AA03A-C99F-4838-DE4A-E56248AAA1BF}"/>
          </ac:spMkLst>
        </pc:spChg>
        <pc:spChg chg="del">
          <ac:chgData name="Chris Steele" userId="2bfe9b69-0ab1-4518-8238-bc7ded26ab64" providerId="ADAL" clId="{44421221-11B3-F644-9A42-9484E31BD8D2}" dt="2023-07-15T03:31:47.151" v="233" actId="478"/>
          <ac:spMkLst>
            <pc:docMk/>
            <pc:sldMk cId="1308353804" sldId="311"/>
            <ac:spMk id="4" creationId="{4838AA4B-AE38-8F22-2470-A966E80E81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improving-my.sharepoint.com/personal/timothy_michael_improving_com/Documents/Improving%20Presentations/Introduction%20to%20Data%20Visualization/Quarterback%20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icha\Documents\Business\Improving\Improving%20Presentations\Graphs%20and%20Charts.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prstClr val="black">
                    <a:lumMod val="65000"/>
                    <a:lumOff val="35000"/>
                  </a:prstClr>
                </a:solidFill>
              </a:rPr>
              <a:t>Completions by Week 2022 Season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'[Quarterback Data.xlsx]Sheet5'!$B$1</c:f>
              <c:strCache>
                <c:ptCount val="1"/>
                <c:pt idx="0">
                  <c:v>Joe</c:v>
                </c:pt>
              </c:strCache>
            </c:strRef>
          </c:tx>
          <c:spPr>
            <a:solidFill>
              <a:srgbClr val="FF6600"/>
            </a:solidFill>
            <a:ln>
              <a:noFill/>
            </a:ln>
            <a:effectLst/>
          </c:spPr>
          <c:invertIfNegative val="0"/>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0-53D9-3D4B-AFDA-BC98F0DBC261}"/>
            </c:ext>
          </c:extLst>
        </c:ser>
        <c:ser>
          <c:idx val="1"/>
          <c:order val="1"/>
          <c:tx>
            <c:strRef>
              <c:f>'[Quarterback Data.xlsx]Sheet5'!$C$1</c:f>
              <c:strCache>
                <c:ptCount val="1"/>
                <c:pt idx="0">
                  <c:v>Patrick</c:v>
                </c:pt>
              </c:strCache>
            </c:strRef>
          </c:tx>
          <c:spPr>
            <a:solidFill>
              <a:srgbClr val="FF6600"/>
            </a:solidFill>
            <a:ln>
              <a:noFill/>
            </a:ln>
            <a:effectLst/>
          </c:spPr>
          <c:invertIfNegative val="0"/>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1-53D9-3D4B-AFDA-BC98F0DBC261}"/>
            </c:ext>
          </c:extLst>
        </c:ser>
        <c:ser>
          <c:idx val="2"/>
          <c:order val="2"/>
          <c:tx>
            <c:strRef>
              <c:f>'[Quarterback Data.xlsx]Sheet5'!$D$1</c:f>
              <c:strCache>
                <c:ptCount val="1"/>
                <c:pt idx="0">
                  <c:v>Jalen</c:v>
                </c:pt>
              </c:strCache>
            </c:strRef>
          </c:tx>
          <c:spPr>
            <a:solidFill>
              <a:srgbClr val="FF6600"/>
            </a:solidFill>
            <a:ln>
              <a:noFill/>
            </a:ln>
            <a:effectLst/>
          </c:spPr>
          <c:invertIfNegative val="0"/>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2-53D9-3D4B-AFDA-BC98F0DBC261}"/>
            </c:ext>
          </c:extLst>
        </c:ser>
        <c:ser>
          <c:idx val="3"/>
          <c:order val="3"/>
          <c:tx>
            <c:strRef>
              <c:f>'[Quarterback Data.xlsx]Sheet5'!$E$1</c:f>
              <c:strCache>
                <c:ptCount val="1"/>
                <c:pt idx="0">
                  <c:v>Tom</c:v>
                </c:pt>
              </c:strCache>
            </c:strRef>
          </c:tx>
          <c:spPr>
            <a:solidFill>
              <a:srgbClr val="FF6600"/>
            </a:solidFill>
            <a:ln>
              <a:noFill/>
            </a:ln>
            <a:effectLst/>
          </c:spPr>
          <c:invertIfNegative val="0"/>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3-53D9-3D4B-AFDA-BC98F0DBC261}"/>
            </c:ext>
          </c:extLst>
        </c:ser>
        <c:dLbls>
          <c:showLegendKey val="0"/>
          <c:showVal val="0"/>
          <c:showCatName val="0"/>
          <c:showSerName val="0"/>
          <c:showPercent val="0"/>
          <c:showBubbleSize val="0"/>
        </c:dLbls>
        <c:gapWidth val="0"/>
        <c:axId val="1458060015"/>
        <c:axId val="1458060495"/>
      </c:barChart>
      <c:catAx>
        <c:axId val="14580600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lumMod val="75000"/>
                    <a:lumOff val="25000"/>
                  </a:sysClr>
                </a:solidFill>
                <a:latin typeface="+mn-lt"/>
                <a:ea typeface="+mn-ea"/>
                <a:cs typeface="+mn-cs"/>
              </a:defRPr>
            </a:pPr>
            <a:r>
              <a:rPr lang="en-US" sz="1400" b="1" i="0">
                <a:effectLst/>
              </a:rPr>
              <a:t>Expedition</a:t>
            </a:r>
            <a:r>
              <a:rPr lang="en-US" sz="1400" b="1" i="0" baseline="0">
                <a:effectLst/>
              </a:rPr>
              <a:t> Everest </a:t>
            </a:r>
            <a:r>
              <a:rPr lang="en-US" sz="1400" b="1" i="0">
                <a:effectLst/>
              </a:rPr>
              <a:t>- Average wait time by day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sysClr val="windowText" lastClr="000000">
                  <a:lumMod val="75000"/>
                  <a:lumOff val="25000"/>
                </a:sysClr>
              </a:solidFill>
              <a:latin typeface="+mn-lt"/>
              <a:ea typeface="+mn-ea"/>
              <a:cs typeface="+mn-cs"/>
            </a:defRPr>
          </a:pPr>
          <a:endParaRPr lang="en-US"/>
        </a:p>
      </c:txPr>
    </c:title>
    <c:autoTitleDeleted val="0"/>
    <c:plotArea>
      <c:layout/>
      <c:lineChart>
        <c:grouping val="standard"/>
        <c:varyColors val="0"/>
        <c:ser>
          <c:idx val="0"/>
          <c:order val="0"/>
          <c:tx>
            <c:strRef>
              <c:f>Sheet4!$B$19</c:f>
              <c:strCache>
                <c:ptCount val="1"/>
                <c:pt idx="0">
                  <c:v>Overall average wait time, mins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Sheet4!$A$20:$A$26</c:f>
              <c:strCache>
                <c:ptCount val="7"/>
                <c:pt idx="0">
                  <c:v>Sun</c:v>
                </c:pt>
                <c:pt idx="1">
                  <c:v>Mon</c:v>
                </c:pt>
                <c:pt idx="2">
                  <c:v>Tue</c:v>
                </c:pt>
                <c:pt idx="3">
                  <c:v>Wed</c:v>
                </c:pt>
                <c:pt idx="4">
                  <c:v>Thu</c:v>
                </c:pt>
                <c:pt idx="5">
                  <c:v>Fri</c:v>
                </c:pt>
                <c:pt idx="6">
                  <c:v>Sat</c:v>
                </c:pt>
              </c:strCache>
            </c:strRef>
          </c:cat>
          <c:val>
            <c:numRef>
              <c:f>Sheet4!$B$20:$B$26</c:f>
              <c:numCache>
                <c:formatCode>General</c:formatCode>
                <c:ptCount val="7"/>
                <c:pt idx="0">
                  <c:v>34</c:v>
                </c:pt>
                <c:pt idx="1">
                  <c:v>33</c:v>
                </c:pt>
                <c:pt idx="2">
                  <c:v>30</c:v>
                </c:pt>
                <c:pt idx="3">
                  <c:v>27</c:v>
                </c:pt>
                <c:pt idx="4">
                  <c:v>30</c:v>
                </c:pt>
                <c:pt idx="5">
                  <c:v>32</c:v>
                </c:pt>
                <c:pt idx="6">
                  <c:v>36</c:v>
                </c:pt>
              </c:numCache>
            </c:numRef>
          </c:val>
          <c:smooth val="0"/>
          <c:extLst>
            <c:ext xmlns:c16="http://schemas.microsoft.com/office/drawing/2014/chart" uri="{C3380CC4-5D6E-409C-BE32-E72D297353CC}">
              <c16:uniqueId val="{00000000-B904-F04B-A04B-D658AF1E7E8C}"/>
            </c:ext>
          </c:extLst>
        </c:ser>
        <c:ser>
          <c:idx val="1"/>
          <c:order val="1"/>
          <c:tx>
            <c:strRef>
              <c:f>Sheet4!$C$19</c:f>
              <c:strCache>
                <c:ptCount val="1"/>
                <c:pt idx="0">
                  <c:v>Average maximum wait time, mins</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Sheet4!$A$20:$A$26</c:f>
              <c:strCache>
                <c:ptCount val="7"/>
                <c:pt idx="0">
                  <c:v>Sun</c:v>
                </c:pt>
                <c:pt idx="1">
                  <c:v>Mon</c:v>
                </c:pt>
                <c:pt idx="2">
                  <c:v>Tue</c:v>
                </c:pt>
                <c:pt idx="3">
                  <c:v>Wed</c:v>
                </c:pt>
                <c:pt idx="4">
                  <c:v>Thu</c:v>
                </c:pt>
                <c:pt idx="5">
                  <c:v>Fri</c:v>
                </c:pt>
                <c:pt idx="6">
                  <c:v>Sat</c:v>
                </c:pt>
              </c:strCache>
            </c:strRef>
          </c:cat>
          <c:val>
            <c:numRef>
              <c:f>Sheet4!$C$20:$C$26</c:f>
              <c:numCache>
                <c:formatCode>General</c:formatCode>
                <c:ptCount val="7"/>
                <c:pt idx="0">
                  <c:v>64</c:v>
                </c:pt>
                <c:pt idx="1">
                  <c:v>61</c:v>
                </c:pt>
                <c:pt idx="2">
                  <c:v>56</c:v>
                </c:pt>
                <c:pt idx="3">
                  <c:v>51</c:v>
                </c:pt>
                <c:pt idx="4">
                  <c:v>56</c:v>
                </c:pt>
                <c:pt idx="5">
                  <c:v>59</c:v>
                </c:pt>
                <c:pt idx="6">
                  <c:v>65</c:v>
                </c:pt>
              </c:numCache>
            </c:numRef>
          </c:val>
          <c:smooth val="0"/>
          <c:extLst>
            <c:ext xmlns:c16="http://schemas.microsoft.com/office/drawing/2014/chart" uri="{C3380CC4-5D6E-409C-BE32-E72D297353CC}">
              <c16:uniqueId val="{00000001-B904-F04B-A04B-D658AF1E7E8C}"/>
            </c:ext>
          </c:extLst>
        </c:ser>
        <c:dLbls>
          <c:dLblPos val="ctr"/>
          <c:showLegendKey val="0"/>
          <c:showVal val="1"/>
          <c:showCatName val="0"/>
          <c:showSerName val="0"/>
          <c:showPercent val="0"/>
          <c:showBubbleSize val="0"/>
        </c:dLbls>
        <c:marker val="1"/>
        <c:smooth val="0"/>
        <c:axId val="991578543"/>
        <c:axId val="991584783"/>
      </c:lineChart>
      <c:catAx>
        <c:axId val="991578543"/>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991584783"/>
        <c:crosses val="autoZero"/>
        <c:auto val="1"/>
        <c:lblAlgn val="ctr"/>
        <c:lblOffset val="100"/>
        <c:noMultiLvlLbl val="0"/>
      </c:catAx>
      <c:valAx>
        <c:axId val="991584783"/>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991578543"/>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38100" cap="flat" cmpd="sng" algn="ctr">
      <a:solidFill>
        <a:schemeClr val="tx1"/>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2022 Tesla Sales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969071116839272E-2"/>
          <c:y val="0.1926481307548282"/>
          <c:w val="0.94082157195611815"/>
          <c:h val="0.67559961881123898"/>
        </c:manualLayout>
      </c:layout>
      <c:barChart>
        <c:barDir val="col"/>
        <c:grouping val="clustered"/>
        <c:varyColors val="0"/>
        <c:ser>
          <c:idx val="0"/>
          <c:order val="0"/>
          <c:tx>
            <c:strRef>
              <c:f>Sheet6!$C$1</c:f>
              <c:strCache>
                <c:ptCount val="1"/>
                <c:pt idx="0">
                  <c:v>Sales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Sheet6!$B$2:$B$13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Sheet6!$C$2:$C$13</c:f>
              <c:numCache>
                <c:formatCode>#,##0</c:formatCode>
                <c:ptCount val="12"/>
                <c:pt idx="0">
                  <c:v>37594</c:v>
                </c:pt>
                <c:pt idx="1">
                  <c:v>36202</c:v>
                </c:pt>
                <c:pt idx="2">
                  <c:v>89575</c:v>
                </c:pt>
                <c:pt idx="3">
                  <c:v>40568</c:v>
                </c:pt>
                <c:pt idx="4">
                  <c:v>39066</c:v>
                </c:pt>
                <c:pt idx="5">
                  <c:v>39066</c:v>
                </c:pt>
                <c:pt idx="6">
                  <c:v>37518</c:v>
                </c:pt>
                <c:pt idx="7">
                  <c:v>38962</c:v>
                </c:pt>
                <c:pt idx="8">
                  <c:v>37518</c:v>
                </c:pt>
                <c:pt idx="9">
                  <c:v>46667</c:v>
                </c:pt>
                <c:pt idx="10">
                  <c:v>44800</c:v>
                </c:pt>
                <c:pt idx="11">
                  <c:v>48533</c:v>
                </c:pt>
              </c:numCache>
            </c:numRef>
          </c:val>
          <c:extLst>
            <c:ext xmlns:c16="http://schemas.microsoft.com/office/drawing/2014/chart" uri="{C3380CC4-5D6E-409C-BE32-E72D297353CC}">
              <c16:uniqueId val="{00000000-150F-4A40-B994-1D15B3F9BDC3}"/>
            </c:ext>
          </c:extLst>
        </c:ser>
        <c:dLbls>
          <c:dLblPos val="inEnd"/>
          <c:showLegendKey val="0"/>
          <c:showVal val="1"/>
          <c:showCatName val="0"/>
          <c:showSerName val="0"/>
          <c:showPercent val="0"/>
          <c:showBubbleSize val="0"/>
        </c:dLbls>
        <c:gapWidth val="100"/>
        <c:overlap val="-24"/>
        <c:axId val="981591391"/>
        <c:axId val="981592223"/>
      </c:barChart>
      <c:catAx>
        <c:axId val="9815913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1592223"/>
        <c:crosses val="autoZero"/>
        <c:auto val="1"/>
        <c:lblAlgn val="ctr"/>
        <c:lblOffset val="100"/>
        <c:noMultiLvlLbl val="0"/>
      </c:catAx>
      <c:valAx>
        <c:axId val="98159222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1591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2022 Quarterly Sales (Model)</a:t>
            </a:r>
          </a:p>
        </c:rich>
      </c:tx>
      <c:layout>
        <c:manualLayout>
          <c:xMode val="edge"/>
          <c:yMode val="edge"/>
          <c:x val="0.18598600174978128"/>
          <c:y val="2.7777777777777776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Sheet7!$A$16</c:f>
              <c:strCache>
                <c:ptCount val="1"/>
                <c:pt idx="0">
                  <c:v>Q1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Sheet7!$B$15:$E$15</c:f>
              <c:strCache>
                <c:ptCount val="4"/>
                <c:pt idx="0">
                  <c:v>Tesla Model 3</c:v>
                </c:pt>
                <c:pt idx="1">
                  <c:v>Tesla Model S</c:v>
                </c:pt>
                <c:pt idx="2">
                  <c:v>Tesla Model X</c:v>
                </c:pt>
                <c:pt idx="3">
                  <c:v>Tesla Model Y</c:v>
                </c:pt>
              </c:strCache>
            </c:strRef>
          </c:cat>
          <c:val>
            <c:numRef>
              <c:f>Sheet7!$B$16:$E$16</c:f>
              <c:numCache>
                <c:formatCode>#,##0</c:formatCode>
                <c:ptCount val="4"/>
                <c:pt idx="0">
                  <c:v>40199</c:v>
                </c:pt>
                <c:pt idx="1">
                  <c:v>64873</c:v>
                </c:pt>
                <c:pt idx="2">
                  <c:v>3300</c:v>
                </c:pt>
                <c:pt idx="3">
                  <c:v>54999</c:v>
                </c:pt>
              </c:numCache>
            </c:numRef>
          </c:val>
          <c:extLst>
            <c:ext xmlns:c16="http://schemas.microsoft.com/office/drawing/2014/chart" uri="{C3380CC4-5D6E-409C-BE32-E72D297353CC}">
              <c16:uniqueId val="{00000000-4596-5445-9F9A-35D6CA0CC5F1}"/>
            </c:ext>
          </c:extLst>
        </c:ser>
        <c:ser>
          <c:idx val="1"/>
          <c:order val="1"/>
          <c:tx>
            <c:strRef>
              <c:f>Sheet7!$A$17</c:f>
              <c:strCache>
                <c:ptCount val="1"/>
                <c:pt idx="0">
                  <c:v>Q2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Sheet7!$B$15:$E$15</c:f>
              <c:strCache>
                <c:ptCount val="4"/>
                <c:pt idx="0">
                  <c:v>Tesla Model 3</c:v>
                </c:pt>
                <c:pt idx="1">
                  <c:v>Tesla Model S</c:v>
                </c:pt>
                <c:pt idx="2">
                  <c:v>Tesla Model X</c:v>
                </c:pt>
                <c:pt idx="3">
                  <c:v>Tesla Model Y</c:v>
                </c:pt>
              </c:strCache>
            </c:strRef>
          </c:cat>
          <c:val>
            <c:numRef>
              <c:f>Sheet7!$B$17:$E$17</c:f>
              <c:numCache>
                <c:formatCode>#,##0</c:formatCode>
                <c:ptCount val="4"/>
                <c:pt idx="0">
                  <c:v>49900</c:v>
                </c:pt>
                <c:pt idx="1">
                  <c:v>8800</c:v>
                </c:pt>
                <c:pt idx="2">
                  <c:v>7000</c:v>
                </c:pt>
                <c:pt idx="3">
                  <c:v>53000</c:v>
                </c:pt>
              </c:numCache>
            </c:numRef>
          </c:val>
          <c:extLst>
            <c:ext xmlns:c16="http://schemas.microsoft.com/office/drawing/2014/chart" uri="{C3380CC4-5D6E-409C-BE32-E72D297353CC}">
              <c16:uniqueId val="{00000001-4596-5445-9F9A-35D6CA0CC5F1}"/>
            </c:ext>
          </c:extLst>
        </c:ser>
        <c:ser>
          <c:idx val="2"/>
          <c:order val="2"/>
          <c:tx>
            <c:strRef>
              <c:f>Sheet7!$A$18</c:f>
              <c:strCache>
                <c:ptCount val="1"/>
                <c:pt idx="0">
                  <c:v>Q3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Sheet7!$B$15:$E$15</c:f>
              <c:strCache>
                <c:ptCount val="4"/>
                <c:pt idx="0">
                  <c:v>Tesla Model 3</c:v>
                </c:pt>
                <c:pt idx="1">
                  <c:v>Tesla Model S</c:v>
                </c:pt>
                <c:pt idx="2">
                  <c:v>Tesla Model X</c:v>
                </c:pt>
                <c:pt idx="3">
                  <c:v>Tesla Model Y</c:v>
                </c:pt>
              </c:strCache>
            </c:strRef>
          </c:cat>
          <c:val>
            <c:numRef>
              <c:f>Sheet7!$B$18:$E$18</c:f>
              <c:numCache>
                <c:formatCode>#,##0</c:formatCode>
                <c:ptCount val="4"/>
                <c:pt idx="0">
                  <c:v>47999</c:v>
                </c:pt>
                <c:pt idx="1">
                  <c:v>8000</c:v>
                </c:pt>
                <c:pt idx="2">
                  <c:v>3999</c:v>
                </c:pt>
                <c:pt idx="3">
                  <c:v>54000</c:v>
                </c:pt>
              </c:numCache>
            </c:numRef>
          </c:val>
          <c:extLst>
            <c:ext xmlns:c16="http://schemas.microsoft.com/office/drawing/2014/chart" uri="{C3380CC4-5D6E-409C-BE32-E72D297353CC}">
              <c16:uniqueId val="{00000002-4596-5445-9F9A-35D6CA0CC5F1}"/>
            </c:ext>
          </c:extLst>
        </c:ser>
        <c:ser>
          <c:idx val="3"/>
          <c:order val="3"/>
          <c:tx>
            <c:strRef>
              <c:f>Sheet7!$A$19</c:f>
              <c:strCache>
                <c:ptCount val="1"/>
                <c:pt idx="0">
                  <c:v>Q4</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Sheet7!$B$15:$E$15</c:f>
              <c:strCache>
                <c:ptCount val="4"/>
                <c:pt idx="0">
                  <c:v>Tesla Model 3</c:v>
                </c:pt>
                <c:pt idx="1">
                  <c:v>Tesla Model S</c:v>
                </c:pt>
                <c:pt idx="2">
                  <c:v>Tesla Model X</c:v>
                </c:pt>
                <c:pt idx="3">
                  <c:v>Tesla Model Y</c:v>
                </c:pt>
              </c:strCache>
            </c:strRef>
          </c:cat>
          <c:val>
            <c:numRef>
              <c:f>Sheet7!$B$19:$E$19</c:f>
              <c:numCache>
                <c:formatCode>#,##0</c:formatCode>
                <c:ptCount val="4"/>
                <c:pt idx="0">
                  <c:v>57600</c:v>
                </c:pt>
                <c:pt idx="1">
                  <c:v>8800</c:v>
                </c:pt>
                <c:pt idx="2">
                  <c:v>9800</c:v>
                </c:pt>
                <c:pt idx="3">
                  <c:v>63800</c:v>
                </c:pt>
              </c:numCache>
            </c:numRef>
          </c:val>
          <c:extLst>
            <c:ext xmlns:c16="http://schemas.microsoft.com/office/drawing/2014/chart" uri="{C3380CC4-5D6E-409C-BE32-E72D297353CC}">
              <c16:uniqueId val="{00000003-4596-5445-9F9A-35D6CA0CC5F1}"/>
            </c:ext>
          </c:extLst>
        </c:ser>
        <c:dLbls>
          <c:dLblPos val="outEnd"/>
          <c:showLegendKey val="0"/>
          <c:showVal val="1"/>
          <c:showCatName val="0"/>
          <c:showSerName val="0"/>
          <c:showPercent val="0"/>
          <c:showBubbleSize val="0"/>
        </c:dLbls>
        <c:gapWidth val="444"/>
        <c:overlap val="-90"/>
        <c:axId val="18006479"/>
        <c:axId val="18021455"/>
      </c:barChart>
      <c:catAx>
        <c:axId val="180064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021455"/>
        <c:crosses val="autoZero"/>
        <c:auto val="1"/>
        <c:lblAlgn val="ctr"/>
        <c:lblOffset val="100"/>
        <c:noMultiLvlLbl val="0"/>
      </c:catAx>
      <c:valAx>
        <c:axId val="18021455"/>
        <c:scaling>
          <c:orientation val="minMax"/>
          <c:max val="80000"/>
        </c:scaling>
        <c:delete val="1"/>
        <c:axPos val="l"/>
        <c:numFmt formatCode="#,##0" sourceLinked="1"/>
        <c:majorTickMark val="none"/>
        <c:minorTickMark val="none"/>
        <c:tickLblPos val="nextTo"/>
        <c:crossAx val="18006479"/>
        <c:crosses val="autoZero"/>
        <c:crossBetween val="between"/>
        <c:dispUnits>
          <c:builtInUnit val="thousands"/>
          <c:dispUnitsLbl>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2022 Total Sales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'[Graphs and Charts.xlsb]Sheet8'!$N$1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and Charts.xlsb]Sheet8'!$A$2:$A$20</c:f>
              <c:strCache>
                <c:ptCount val="19"/>
                <c:pt idx="0">
                  <c:v>Mercedes-Benz EQE Sedan</c:v>
                </c:pt>
                <c:pt idx="1">
                  <c:v>Mercedes-Benz EQS SUV</c:v>
                </c:pt>
                <c:pt idx="2">
                  <c:v>Mercedes-Benz EQB SUV</c:v>
                </c:pt>
                <c:pt idx="3">
                  <c:v>Mercedes-Benz SL-Class</c:v>
                </c:pt>
                <c:pt idx="4">
                  <c:v>Mercedes-Benz AMG GT</c:v>
                </c:pt>
                <c:pt idx="5">
                  <c:v>Mercedes-Benz A-Class</c:v>
                </c:pt>
                <c:pt idx="6">
                  <c:v>Mercedes-Benz EQS-Sedan</c:v>
                </c:pt>
                <c:pt idx="7">
                  <c:v>Mercedes-Benz G-Class</c:v>
                </c:pt>
                <c:pt idx="8">
                  <c:v>Mercedes-Benz CLA-Class</c:v>
                </c:pt>
                <c:pt idx="9">
                  <c:v>Mercedes-Benz GLA-Class</c:v>
                </c:pt>
                <c:pt idx="10">
                  <c:v>Mercedes-Benz S-Class</c:v>
                </c:pt>
                <c:pt idx="11">
                  <c:v>Mercedes-Benz Metris</c:v>
                </c:pt>
                <c:pt idx="12">
                  <c:v>Mercedes-Benz E / CLS-Class</c:v>
                </c:pt>
                <c:pt idx="13">
                  <c:v>Mercedes-Benz GL/GLS-Class</c:v>
                </c:pt>
                <c:pt idx="14">
                  <c:v>Mercedes-Benz GLB</c:v>
                </c:pt>
                <c:pt idx="15">
                  <c:v>Mercedes-Benz C-Class</c:v>
                </c:pt>
                <c:pt idx="16">
                  <c:v>Mercedes-Benz Sprinter</c:v>
                </c:pt>
                <c:pt idx="17">
                  <c:v>Mercedes-Benz GLE-Class</c:v>
                </c:pt>
                <c:pt idx="18">
                  <c:v>Mercedes-Benz GLC/GLK-Class</c:v>
                </c:pt>
              </c:strCache>
            </c:strRef>
          </c:cat>
          <c:val>
            <c:numRef>
              <c:f>'[Graphs and Charts.xlsb]Sheet8'!$N$2:$N$20</c:f>
              <c:numCache>
                <c:formatCode>General</c:formatCode>
                <c:ptCount val="19"/>
                <c:pt idx="0">
                  <c:v>384</c:v>
                </c:pt>
                <c:pt idx="1">
                  <c:v>1665</c:v>
                </c:pt>
                <c:pt idx="2">
                  <c:v>1672</c:v>
                </c:pt>
                <c:pt idx="3">
                  <c:v>2027</c:v>
                </c:pt>
                <c:pt idx="4">
                  <c:v>2968</c:v>
                </c:pt>
                <c:pt idx="5">
                  <c:v>5831</c:v>
                </c:pt>
                <c:pt idx="6">
                  <c:v>7054</c:v>
                </c:pt>
                <c:pt idx="7">
                  <c:v>7297</c:v>
                </c:pt>
                <c:pt idx="8">
                  <c:v>8766</c:v>
                </c:pt>
                <c:pt idx="9">
                  <c:v>14086</c:v>
                </c:pt>
                <c:pt idx="10">
                  <c:v>15056</c:v>
                </c:pt>
                <c:pt idx="11">
                  <c:v>17656</c:v>
                </c:pt>
                <c:pt idx="12">
                  <c:v>18415</c:v>
                </c:pt>
                <c:pt idx="13">
                  <c:v>20577</c:v>
                </c:pt>
                <c:pt idx="14">
                  <c:v>23275</c:v>
                </c:pt>
                <c:pt idx="15">
                  <c:v>26161</c:v>
                </c:pt>
                <c:pt idx="16">
                  <c:v>46533</c:v>
                </c:pt>
                <c:pt idx="17">
                  <c:v>57933</c:v>
                </c:pt>
                <c:pt idx="18">
                  <c:v>65531</c:v>
                </c:pt>
              </c:numCache>
            </c:numRef>
          </c:val>
          <c:extLst>
            <c:ext xmlns:c16="http://schemas.microsoft.com/office/drawing/2014/chart" uri="{C3380CC4-5D6E-409C-BE32-E72D297353CC}">
              <c16:uniqueId val="{00000000-0328-4184-8C2A-30BF8CA71636}"/>
            </c:ext>
          </c:extLst>
        </c:ser>
        <c:dLbls>
          <c:dLblPos val="outEnd"/>
          <c:showLegendKey val="0"/>
          <c:showVal val="1"/>
          <c:showCatName val="0"/>
          <c:showSerName val="0"/>
          <c:showPercent val="0"/>
          <c:showBubbleSize val="0"/>
        </c:dLbls>
        <c:gapWidth val="182"/>
        <c:axId val="1298113071"/>
        <c:axId val="1298122639"/>
      </c:barChart>
      <c:catAx>
        <c:axId val="12981130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8122639"/>
        <c:crosses val="autoZero"/>
        <c:auto val="1"/>
        <c:lblAlgn val="ctr"/>
        <c:lblOffset val="100"/>
        <c:noMultiLvlLbl val="0"/>
      </c:catAx>
      <c:valAx>
        <c:axId val="1298122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8113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a:t>Jan 2023/Jan2022</a:t>
            </a: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Sheet6!$B$38</c:f>
              <c:strCache>
                <c:ptCount val="1"/>
                <c:pt idx="0">
                  <c:v>Jan_2023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Sheet6!$A$39:$A$54</c:f>
              <c:strCache>
                <c:ptCount val="16"/>
                <c:pt idx="0">
                  <c:v>Ford Bronco Sport</c:v>
                </c:pt>
                <c:pt idx="1">
                  <c:v>Ford Bronco</c:v>
                </c:pt>
                <c:pt idx="2">
                  <c:v>Ford E-Series</c:v>
                </c:pt>
                <c:pt idx="3">
                  <c:v>Ford Eco Sport</c:v>
                </c:pt>
                <c:pt idx="4">
                  <c:v>Ford Edge</c:v>
                </c:pt>
                <c:pt idx="5">
                  <c:v>Ford Escape</c:v>
                </c:pt>
                <c:pt idx="6">
                  <c:v>Ford Expedition</c:v>
                </c:pt>
                <c:pt idx="7">
                  <c:v>Ford Explorer</c:v>
                </c:pt>
                <c:pt idx="8">
                  <c:v>Ford F-Series</c:v>
                </c:pt>
                <c:pt idx="9">
                  <c:v>Ford GT</c:v>
                </c:pt>
                <c:pt idx="10">
                  <c:v>Ford Maverick</c:v>
                </c:pt>
                <c:pt idx="11">
                  <c:v>Ford Mustang MachE</c:v>
                </c:pt>
                <c:pt idx="12">
                  <c:v>Ford Mustang</c:v>
                </c:pt>
                <c:pt idx="13">
                  <c:v>Ford Ranger</c:v>
                </c:pt>
                <c:pt idx="14">
                  <c:v>Ford Transit Connect</c:v>
                </c:pt>
                <c:pt idx="15">
                  <c:v>Ford Transit</c:v>
                </c:pt>
              </c:strCache>
            </c:strRef>
          </c:cat>
          <c:val>
            <c:numRef>
              <c:f>Sheet6!$B$39:$B$54</c:f>
              <c:numCache>
                <c:formatCode>#,##0</c:formatCode>
                <c:ptCount val="16"/>
                <c:pt idx="0">
                  <c:v>9438</c:v>
                </c:pt>
                <c:pt idx="1">
                  <c:v>10170</c:v>
                </c:pt>
                <c:pt idx="2">
                  <c:v>2848</c:v>
                </c:pt>
                <c:pt idx="3" formatCode="General">
                  <c:v>575</c:v>
                </c:pt>
                <c:pt idx="4">
                  <c:v>4969</c:v>
                </c:pt>
                <c:pt idx="5">
                  <c:v>7878</c:v>
                </c:pt>
                <c:pt idx="6">
                  <c:v>5693</c:v>
                </c:pt>
                <c:pt idx="7">
                  <c:v>15617</c:v>
                </c:pt>
                <c:pt idx="8">
                  <c:v>55001</c:v>
                </c:pt>
                <c:pt idx="9" formatCode="General">
                  <c:v>6</c:v>
                </c:pt>
                <c:pt idx="10">
                  <c:v>6272</c:v>
                </c:pt>
                <c:pt idx="11">
                  <c:v>2626</c:v>
                </c:pt>
                <c:pt idx="12">
                  <c:v>4004</c:v>
                </c:pt>
                <c:pt idx="13">
                  <c:v>2871</c:v>
                </c:pt>
                <c:pt idx="14">
                  <c:v>1165</c:v>
                </c:pt>
                <c:pt idx="15">
                  <c:v>10129</c:v>
                </c:pt>
              </c:numCache>
            </c:numRef>
          </c:val>
          <c:extLst>
            <c:ext xmlns:c16="http://schemas.microsoft.com/office/drawing/2014/chart" uri="{C3380CC4-5D6E-409C-BE32-E72D297353CC}">
              <c16:uniqueId val="{00000000-73DE-D545-A21D-75CB23FC4AD9}"/>
            </c:ext>
          </c:extLst>
        </c:ser>
        <c:ser>
          <c:idx val="1"/>
          <c:order val="1"/>
          <c:tx>
            <c:strRef>
              <c:f>Sheet6!$C$38</c:f>
              <c:strCache>
                <c:ptCount val="1"/>
                <c:pt idx="0">
                  <c:v>Jan_2022</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Sheet6!$A$39:$A$54</c:f>
              <c:strCache>
                <c:ptCount val="16"/>
                <c:pt idx="0">
                  <c:v>Ford Bronco Sport</c:v>
                </c:pt>
                <c:pt idx="1">
                  <c:v>Ford Bronco</c:v>
                </c:pt>
                <c:pt idx="2">
                  <c:v>Ford E-Series</c:v>
                </c:pt>
                <c:pt idx="3">
                  <c:v>Ford Eco Sport</c:v>
                </c:pt>
                <c:pt idx="4">
                  <c:v>Ford Edge</c:v>
                </c:pt>
                <c:pt idx="5">
                  <c:v>Ford Escape</c:v>
                </c:pt>
                <c:pt idx="6">
                  <c:v>Ford Expedition</c:v>
                </c:pt>
                <c:pt idx="7">
                  <c:v>Ford Explorer</c:v>
                </c:pt>
                <c:pt idx="8">
                  <c:v>Ford F-Series</c:v>
                </c:pt>
                <c:pt idx="9">
                  <c:v>Ford GT</c:v>
                </c:pt>
                <c:pt idx="10">
                  <c:v>Ford Maverick</c:v>
                </c:pt>
                <c:pt idx="11">
                  <c:v>Ford Mustang MachE</c:v>
                </c:pt>
                <c:pt idx="12">
                  <c:v>Ford Mustang</c:v>
                </c:pt>
                <c:pt idx="13">
                  <c:v>Ford Ranger</c:v>
                </c:pt>
                <c:pt idx="14">
                  <c:v>Ford Transit Connect</c:v>
                </c:pt>
                <c:pt idx="15">
                  <c:v>Ford Transit</c:v>
                </c:pt>
              </c:strCache>
            </c:strRef>
          </c:cat>
          <c:val>
            <c:numRef>
              <c:f>Sheet6!$C$39:$C$54</c:f>
              <c:numCache>
                <c:formatCode>#,##0</c:formatCode>
                <c:ptCount val="16"/>
                <c:pt idx="0">
                  <c:v>6221</c:v>
                </c:pt>
                <c:pt idx="1">
                  <c:v>8101</c:v>
                </c:pt>
                <c:pt idx="2">
                  <c:v>2178</c:v>
                </c:pt>
                <c:pt idx="3">
                  <c:v>2235</c:v>
                </c:pt>
                <c:pt idx="4">
                  <c:v>7355</c:v>
                </c:pt>
                <c:pt idx="5">
                  <c:v>13120</c:v>
                </c:pt>
                <c:pt idx="6">
                  <c:v>4725</c:v>
                </c:pt>
                <c:pt idx="7">
                  <c:v>16255</c:v>
                </c:pt>
                <c:pt idx="8">
                  <c:v>50543</c:v>
                </c:pt>
                <c:pt idx="9" formatCode="General">
                  <c:v>4</c:v>
                </c:pt>
                <c:pt idx="10">
                  <c:v>6513</c:v>
                </c:pt>
                <c:pt idx="11">
                  <c:v>2370</c:v>
                </c:pt>
                <c:pt idx="12">
                  <c:v>5671</c:v>
                </c:pt>
                <c:pt idx="13">
                  <c:v>5237</c:v>
                </c:pt>
                <c:pt idx="14">
                  <c:v>1252</c:v>
                </c:pt>
                <c:pt idx="15">
                  <c:v>4925</c:v>
                </c:pt>
              </c:numCache>
            </c:numRef>
          </c:val>
          <c:extLst>
            <c:ext xmlns:c16="http://schemas.microsoft.com/office/drawing/2014/chart" uri="{C3380CC4-5D6E-409C-BE32-E72D297353CC}">
              <c16:uniqueId val="{00000001-73DE-D545-A21D-75CB23FC4AD9}"/>
            </c:ext>
          </c:extLst>
        </c:ser>
        <c:dLbls>
          <c:dLblPos val="ctr"/>
          <c:showLegendKey val="0"/>
          <c:showVal val="1"/>
          <c:showCatName val="0"/>
          <c:showSerName val="0"/>
          <c:showPercent val="0"/>
          <c:showBubbleSize val="0"/>
        </c:dLbls>
        <c:gapWidth val="60"/>
        <c:overlap val="100"/>
        <c:axId val="1184633279"/>
        <c:axId val="1184644095"/>
      </c:barChart>
      <c:catAx>
        <c:axId val="1184633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84644095"/>
        <c:crosses val="autoZero"/>
        <c:auto val="1"/>
        <c:lblAlgn val="ctr"/>
        <c:lblOffset val="100"/>
        <c:noMultiLvlLbl val="0"/>
      </c:catAx>
      <c:valAx>
        <c:axId val="1184644095"/>
        <c:scaling>
          <c:orientation val="minMax"/>
        </c:scaling>
        <c:delete val="1"/>
        <c:axPos val="b"/>
        <c:numFmt formatCode="0%" sourceLinked="1"/>
        <c:majorTickMark val="none"/>
        <c:minorTickMark val="none"/>
        <c:tickLblPos val="nextTo"/>
        <c:crossAx val="118463327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0452135434886685"/>
          <c:y val="0.2801374000896234"/>
          <c:w val="0.39095709174476517"/>
          <c:h val="0.6615790001550006"/>
        </c:manualLayout>
      </c:layout>
      <c:pieChart>
        <c:varyColors val="1"/>
        <c:ser>
          <c:idx val="0"/>
          <c:order val="0"/>
          <c:tx>
            <c:strRef>
              <c:f>Sheet9!$B$1</c:f>
              <c:strCache>
                <c:ptCount val="1"/>
                <c:pt idx="0">
                  <c:v>Percentage</c:v>
                </c:pt>
              </c:strCache>
            </c:strRef>
          </c:tx>
          <c:dPt>
            <c:idx val="0"/>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8EE3-4847-BEEC-5CF55B15CB34}"/>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3-8EE3-4847-BEEC-5CF55B15CB34}"/>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8EE3-4847-BEEC-5CF55B15CB34}"/>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7-8EE3-4847-BEEC-5CF55B15CB34}"/>
              </c:ext>
            </c:extLst>
          </c:dPt>
          <c:dPt>
            <c:idx val="4"/>
            <c:bubble3D val="0"/>
            <c:spPr>
              <a:solidFill>
                <a:srgbClr val="7030A0"/>
              </a:solidFill>
              <a:ln w="19050">
                <a:solidFill>
                  <a:schemeClr val="lt1"/>
                </a:solidFill>
              </a:ln>
              <a:effectLst/>
            </c:spPr>
            <c:extLst>
              <c:ext xmlns:c16="http://schemas.microsoft.com/office/drawing/2014/chart" uri="{C3380CC4-5D6E-409C-BE32-E72D297353CC}">
                <c16:uniqueId val="{00000009-8EE3-4847-BEEC-5CF55B15CB3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Sheet9!$A$2:$A$6</c:f>
              <c:strCache>
                <c:ptCount val="5"/>
                <c:pt idx="0">
                  <c:v>Brown Eyes</c:v>
                </c:pt>
                <c:pt idx="1">
                  <c:v>Blue Eyes</c:v>
                </c:pt>
                <c:pt idx="2">
                  <c:v>Hazel Eyes</c:v>
                </c:pt>
                <c:pt idx="3">
                  <c:v>Green Eyes</c:v>
                </c:pt>
                <c:pt idx="4">
                  <c:v>Other</c:v>
                </c:pt>
              </c:strCache>
            </c:strRef>
          </c:cat>
          <c:val>
            <c:numRef>
              <c:f>Sheet9!$B$2:$B$6</c:f>
              <c:numCache>
                <c:formatCode>0%</c:formatCode>
                <c:ptCount val="5"/>
                <c:pt idx="0">
                  <c:v>0.45</c:v>
                </c:pt>
                <c:pt idx="1">
                  <c:v>0.27</c:v>
                </c:pt>
                <c:pt idx="2">
                  <c:v>0.18</c:v>
                </c:pt>
                <c:pt idx="3">
                  <c:v>0.09</c:v>
                </c:pt>
                <c:pt idx="4">
                  <c:v>0.01</c:v>
                </c:pt>
              </c:numCache>
            </c:numRef>
          </c:val>
          <c:extLst>
            <c:ext xmlns:c16="http://schemas.microsoft.com/office/drawing/2014/chart" uri="{C3380CC4-5D6E-409C-BE32-E72D297353CC}">
              <c16:uniqueId val="{0000000A-8EE3-4847-BEEC-5CF55B15CB34}"/>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342499728592324"/>
          <c:y val="0.15409017522496193"/>
          <c:w val="0.72446552643510798"/>
          <c:h val="0.74491359983304506"/>
        </c:manualLayout>
      </c:layout>
      <c:ofPieChart>
        <c:ofPieType val="pie"/>
        <c:varyColors val="1"/>
        <c:ser>
          <c:idx val="0"/>
          <c:order val="0"/>
          <c:tx>
            <c:strRef>
              <c:f>Sheet9!$B$1</c:f>
              <c:strCache>
                <c:ptCount val="1"/>
                <c:pt idx="0">
                  <c:v>Percentage</c:v>
                </c:pt>
              </c:strCache>
            </c:strRef>
          </c:tx>
          <c:dPt>
            <c:idx val="0"/>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CDC6-3F40-8D8A-16829114E4BE}"/>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3-CDC6-3F40-8D8A-16829114E4BE}"/>
              </c:ext>
            </c:extLst>
          </c:dPt>
          <c:dPt>
            <c:idx val="2"/>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5-CDC6-3F40-8D8A-16829114E4BE}"/>
              </c:ext>
            </c:extLst>
          </c:dPt>
          <c:dPt>
            <c:idx val="3"/>
            <c:bubble3D val="0"/>
            <c:spPr>
              <a:solidFill>
                <a:srgbClr val="00B050"/>
              </a:solidFill>
              <a:ln w="19050">
                <a:solidFill>
                  <a:schemeClr val="lt1"/>
                </a:solidFill>
              </a:ln>
              <a:effectLst/>
            </c:spPr>
            <c:extLst>
              <c:ext xmlns:c16="http://schemas.microsoft.com/office/drawing/2014/chart" uri="{C3380CC4-5D6E-409C-BE32-E72D297353CC}">
                <c16:uniqueId val="{00000007-CDC6-3F40-8D8A-16829114E4BE}"/>
              </c:ext>
            </c:extLst>
          </c:dPt>
          <c:dPt>
            <c:idx val="4"/>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9-CDC6-3F40-8D8A-16829114E4BE}"/>
              </c:ext>
            </c:extLst>
          </c:dPt>
          <c:dPt>
            <c:idx val="5"/>
            <c:bubble3D val="0"/>
            <c:spPr>
              <a:solidFill>
                <a:srgbClr val="7030A0"/>
              </a:solidFill>
              <a:ln w="19050">
                <a:solidFill>
                  <a:schemeClr val="lt1"/>
                </a:solidFill>
              </a:ln>
              <a:effectLst/>
            </c:spPr>
            <c:extLst>
              <c:ext xmlns:c16="http://schemas.microsoft.com/office/drawing/2014/chart" uri="{C3380CC4-5D6E-409C-BE32-E72D297353CC}">
                <c16:uniqueId val="{0000000B-CDC6-3F40-8D8A-16829114E4B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Sheet9!$A$2:$A$6</c:f>
              <c:strCache>
                <c:ptCount val="5"/>
                <c:pt idx="0">
                  <c:v>Brown Eyes</c:v>
                </c:pt>
                <c:pt idx="1">
                  <c:v>Blue Eyes</c:v>
                </c:pt>
                <c:pt idx="2">
                  <c:v>Hazel Eyes</c:v>
                </c:pt>
                <c:pt idx="3">
                  <c:v>Green Eyes</c:v>
                </c:pt>
                <c:pt idx="4">
                  <c:v>Other</c:v>
                </c:pt>
              </c:strCache>
            </c:strRef>
          </c:cat>
          <c:val>
            <c:numRef>
              <c:f>Sheet9!$B$2:$B$6</c:f>
              <c:numCache>
                <c:formatCode>0%</c:formatCode>
                <c:ptCount val="5"/>
                <c:pt idx="0">
                  <c:v>0.45</c:v>
                </c:pt>
                <c:pt idx="1">
                  <c:v>0.27</c:v>
                </c:pt>
                <c:pt idx="2">
                  <c:v>0.18</c:v>
                </c:pt>
                <c:pt idx="3">
                  <c:v>0.09</c:v>
                </c:pt>
                <c:pt idx="4">
                  <c:v>0.01</c:v>
                </c:pt>
              </c:numCache>
            </c:numRef>
          </c:val>
          <c:extLst>
            <c:ext xmlns:c16="http://schemas.microsoft.com/office/drawing/2014/chart" uri="{C3380CC4-5D6E-409C-BE32-E72D297353CC}">
              <c16:uniqueId val="{0000000C-CDC6-3F40-8D8A-16829114E4BE}"/>
            </c:ext>
          </c:extLst>
        </c:ser>
        <c:dLbls>
          <c:dLblPos val="bestFit"/>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Completions</a:t>
            </a:r>
            <a:r>
              <a:rPr lang="en-US" baseline="0"/>
              <a:t> by Week 2022 Season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'[Quarterback Data.xlsx]Sheet5'!$B$1</c:f>
              <c:strCache>
                <c:ptCount val="1"/>
                <c:pt idx="0">
                  <c:v>Joe</c:v>
                </c:pt>
              </c:strCache>
            </c:strRef>
          </c:tx>
          <c:spPr>
            <a:solidFill>
              <a:srgbClr val="FF6600"/>
            </a:solidFill>
            <a:ln>
              <a:noFill/>
            </a:ln>
            <a:effectLst/>
          </c:spPr>
          <c:invertIfNegative val="0"/>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0-B38C-EB4B-9B09-91962E40201B}"/>
            </c:ext>
          </c:extLst>
        </c:ser>
        <c:ser>
          <c:idx val="1"/>
          <c:order val="1"/>
          <c:tx>
            <c:strRef>
              <c:f>'[Quarterback Data.xlsx]Sheet5'!$C$1</c:f>
              <c:strCache>
                <c:ptCount val="1"/>
                <c:pt idx="0">
                  <c:v>Patrick</c:v>
                </c:pt>
              </c:strCache>
            </c:strRef>
          </c:tx>
          <c:spPr>
            <a:solidFill>
              <a:srgbClr val="FF0000"/>
            </a:solidFill>
            <a:ln>
              <a:noFill/>
            </a:ln>
            <a:effectLst/>
          </c:spPr>
          <c:invertIfNegative val="0"/>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1-B38C-EB4B-9B09-91962E40201B}"/>
            </c:ext>
          </c:extLst>
        </c:ser>
        <c:ser>
          <c:idx val="2"/>
          <c:order val="2"/>
          <c:tx>
            <c:strRef>
              <c:f>'[Quarterback Data.xlsx]Sheet5'!$D$1</c:f>
              <c:strCache>
                <c:ptCount val="1"/>
                <c:pt idx="0">
                  <c:v>Jalen</c:v>
                </c:pt>
              </c:strCache>
            </c:strRef>
          </c:tx>
          <c:spPr>
            <a:solidFill>
              <a:srgbClr val="0098A8"/>
            </a:solidFill>
            <a:ln>
              <a:noFill/>
            </a:ln>
            <a:effectLst/>
          </c:spPr>
          <c:invertIfNegative val="0"/>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2-B38C-EB4B-9B09-91962E40201B}"/>
            </c:ext>
          </c:extLst>
        </c:ser>
        <c:ser>
          <c:idx val="3"/>
          <c:order val="3"/>
          <c:tx>
            <c:strRef>
              <c:f>'[Quarterback Data.xlsx]Sheet5'!$E$1</c:f>
              <c:strCache>
                <c:ptCount val="1"/>
                <c:pt idx="0">
                  <c:v>Tom</c:v>
                </c:pt>
              </c:strCache>
            </c:strRef>
          </c:tx>
          <c:spPr>
            <a:solidFill>
              <a:schemeClr val="accent2">
                <a:lumMod val="75000"/>
              </a:schemeClr>
            </a:solidFill>
            <a:ln>
              <a:noFill/>
            </a:ln>
            <a:effectLst/>
          </c:spPr>
          <c:invertIfNegative val="0"/>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3-B38C-EB4B-9B09-91962E40201B}"/>
            </c:ext>
          </c:extLst>
        </c:ser>
        <c:dLbls>
          <c:showLegendKey val="0"/>
          <c:showVal val="0"/>
          <c:showCatName val="0"/>
          <c:showSerName val="0"/>
          <c:showPercent val="0"/>
          <c:showBubbleSize val="0"/>
        </c:dLbls>
        <c:gapWidth val="0"/>
        <c:axId val="1458060015"/>
        <c:axId val="1458060495"/>
      </c:barChart>
      <c:catAx>
        <c:axId val="14580600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prstClr val="black">
                    <a:lumMod val="65000"/>
                    <a:lumOff val="35000"/>
                  </a:prstClr>
                </a:solidFill>
              </a:rPr>
              <a:t>Completions by Week 2022 Season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'[Quarterback Data.xlsx]Sheet5'!$B$1</c:f>
              <c:strCache>
                <c:ptCount val="1"/>
                <c:pt idx="0">
                  <c:v>Joe</c:v>
                </c:pt>
              </c:strCache>
            </c:strRef>
          </c:tx>
          <c:spPr>
            <a:solidFill>
              <a:srgbClr val="FF6600"/>
            </a:solidFill>
            <a:ln>
              <a:noFill/>
            </a:ln>
            <a:effectLst/>
          </c:spPr>
          <c:invertIfNegative val="0"/>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0-2703-5A43-9229-9C7D50D667BB}"/>
            </c:ext>
          </c:extLst>
        </c:ser>
        <c:ser>
          <c:idx val="1"/>
          <c:order val="1"/>
          <c:tx>
            <c:strRef>
              <c:f>'[Quarterback Data.xlsx]Sheet5'!$C$1</c:f>
              <c:strCache>
                <c:ptCount val="1"/>
                <c:pt idx="0">
                  <c:v>Patrick</c:v>
                </c:pt>
              </c:strCache>
            </c:strRef>
          </c:tx>
          <c:spPr>
            <a:solidFill>
              <a:srgbClr val="FF0000"/>
            </a:solidFill>
            <a:ln>
              <a:noFill/>
            </a:ln>
            <a:effectLst/>
          </c:spPr>
          <c:invertIfNegative val="0"/>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1-2703-5A43-9229-9C7D50D667BB}"/>
            </c:ext>
          </c:extLst>
        </c:ser>
        <c:ser>
          <c:idx val="2"/>
          <c:order val="2"/>
          <c:tx>
            <c:strRef>
              <c:f>'[Quarterback Data.xlsx]Sheet5'!$D$1</c:f>
              <c:strCache>
                <c:ptCount val="1"/>
                <c:pt idx="0">
                  <c:v>Jalen</c:v>
                </c:pt>
              </c:strCache>
            </c:strRef>
          </c:tx>
          <c:spPr>
            <a:solidFill>
              <a:srgbClr val="0098A8"/>
            </a:solidFill>
            <a:ln>
              <a:noFill/>
            </a:ln>
            <a:effectLst/>
          </c:spPr>
          <c:invertIfNegative val="0"/>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2-2703-5A43-9229-9C7D50D667BB}"/>
            </c:ext>
          </c:extLst>
        </c:ser>
        <c:ser>
          <c:idx val="3"/>
          <c:order val="3"/>
          <c:tx>
            <c:strRef>
              <c:f>'[Quarterback Data.xlsx]Sheet5'!$E$1</c:f>
              <c:strCache>
                <c:ptCount val="1"/>
                <c:pt idx="0">
                  <c:v>Tom</c:v>
                </c:pt>
              </c:strCache>
            </c:strRef>
          </c:tx>
          <c:spPr>
            <a:solidFill>
              <a:schemeClr val="accent2">
                <a:lumMod val="75000"/>
              </a:schemeClr>
            </a:solidFill>
            <a:ln>
              <a:noFill/>
            </a:ln>
            <a:effectLst/>
          </c:spPr>
          <c:invertIfNegative val="0"/>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3-2703-5A43-9229-9C7D50D667BB}"/>
            </c:ext>
          </c:extLst>
        </c:ser>
        <c:dLbls>
          <c:showLegendKey val="0"/>
          <c:showVal val="0"/>
          <c:showCatName val="0"/>
          <c:showSerName val="0"/>
          <c:showPercent val="0"/>
          <c:showBubbleSize val="0"/>
        </c:dLbls>
        <c:gapWidth val="0"/>
        <c:axId val="1458060015"/>
        <c:axId val="1458060495"/>
      </c:barChart>
      <c:catAx>
        <c:axId val="14580600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prstClr val="black">
                    <a:lumMod val="65000"/>
                    <a:lumOff val="35000"/>
                  </a:prstClr>
                </a:solidFill>
              </a:rPr>
              <a:t>Completions by Week 2022 Season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'[Quarterback Data.xlsx]Sheet5'!$B$1</c:f>
              <c:strCache>
                <c:ptCount val="1"/>
                <c:pt idx="0">
                  <c:v>Joe</c:v>
                </c:pt>
              </c:strCache>
            </c:strRef>
          </c:tx>
          <c:spPr>
            <a:solidFill>
              <a:srgbClr val="FF6600"/>
            </a:solidFill>
            <a:ln>
              <a:noFill/>
            </a:ln>
            <a:effectLst/>
          </c:spPr>
          <c:invertIfNegative val="0"/>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0-CFB6-8142-95E3-A0160A239044}"/>
            </c:ext>
          </c:extLst>
        </c:ser>
        <c:ser>
          <c:idx val="1"/>
          <c:order val="1"/>
          <c:tx>
            <c:strRef>
              <c:f>'[Quarterback Data.xlsx]Sheet5'!$C$1</c:f>
              <c:strCache>
                <c:ptCount val="1"/>
                <c:pt idx="0">
                  <c:v>Patrick</c:v>
                </c:pt>
              </c:strCache>
            </c:strRef>
          </c:tx>
          <c:spPr>
            <a:solidFill>
              <a:srgbClr val="FF0000"/>
            </a:solidFill>
            <a:ln>
              <a:noFill/>
            </a:ln>
            <a:effectLst/>
          </c:spPr>
          <c:invertIfNegative val="0"/>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1-CFB6-8142-95E3-A0160A239044}"/>
            </c:ext>
          </c:extLst>
        </c:ser>
        <c:ser>
          <c:idx val="2"/>
          <c:order val="2"/>
          <c:tx>
            <c:strRef>
              <c:f>'[Quarterback Data.xlsx]Sheet5'!$D$1</c:f>
              <c:strCache>
                <c:ptCount val="1"/>
                <c:pt idx="0">
                  <c:v>Jalen</c:v>
                </c:pt>
              </c:strCache>
            </c:strRef>
          </c:tx>
          <c:spPr>
            <a:solidFill>
              <a:srgbClr val="0098A8"/>
            </a:solidFill>
            <a:ln>
              <a:noFill/>
            </a:ln>
            <a:effectLst/>
          </c:spPr>
          <c:invertIfNegative val="0"/>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2-CFB6-8142-95E3-A0160A239044}"/>
            </c:ext>
          </c:extLst>
        </c:ser>
        <c:ser>
          <c:idx val="3"/>
          <c:order val="3"/>
          <c:tx>
            <c:strRef>
              <c:f>'[Quarterback Data.xlsx]Sheet5'!$E$1</c:f>
              <c:strCache>
                <c:ptCount val="1"/>
                <c:pt idx="0">
                  <c:v>Tom</c:v>
                </c:pt>
              </c:strCache>
            </c:strRef>
          </c:tx>
          <c:spPr>
            <a:solidFill>
              <a:schemeClr val="accent2">
                <a:lumMod val="75000"/>
              </a:schemeClr>
            </a:solidFill>
            <a:ln>
              <a:noFill/>
            </a:ln>
            <a:effectLst/>
          </c:spPr>
          <c:invertIfNegative val="0"/>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3-CFB6-8142-95E3-A0160A239044}"/>
            </c:ext>
          </c:extLst>
        </c:ser>
        <c:dLbls>
          <c:showLegendKey val="0"/>
          <c:showVal val="0"/>
          <c:showCatName val="0"/>
          <c:showSerName val="0"/>
          <c:showPercent val="0"/>
          <c:showBubbleSize val="0"/>
        </c:dLbls>
        <c:gapWidth val="250"/>
        <c:overlap val="-14"/>
        <c:axId val="1458060015"/>
        <c:axId val="1458060495"/>
      </c:barChart>
      <c:catAx>
        <c:axId val="14580600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prstClr val="black">
                    <a:lumMod val="65000"/>
                    <a:lumOff val="35000"/>
                  </a:prstClr>
                </a:solidFill>
              </a:rPr>
              <a:t>Completions by Week 2022 Season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'[Quarterback Data.xlsx]Sheet5'!$B$1</c:f>
              <c:strCache>
                <c:ptCount val="1"/>
                <c:pt idx="0">
                  <c:v>Joe</c:v>
                </c:pt>
              </c:strCache>
            </c:strRef>
          </c:tx>
          <c:spPr>
            <a:solidFill>
              <a:srgbClr val="FF6600"/>
            </a:solidFill>
            <a:ln>
              <a:noFill/>
            </a:ln>
            <a:effectLst/>
          </c:spPr>
          <c:invertIfNegative val="0"/>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0-E436-0740-917A-E1606FAFDFBB}"/>
            </c:ext>
          </c:extLst>
        </c:ser>
        <c:ser>
          <c:idx val="1"/>
          <c:order val="1"/>
          <c:tx>
            <c:strRef>
              <c:f>'[Quarterback Data.xlsx]Sheet5'!$C$1</c:f>
              <c:strCache>
                <c:ptCount val="1"/>
                <c:pt idx="0">
                  <c:v>Patrick</c:v>
                </c:pt>
              </c:strCache>
            </c:strRef>
          </c:tx>
          <c:spPr>
            <a:solidFill>
              <a:srgbClr val="FF0000"/>
            </a:solidFill>
            <a:ln>
              <a:noFill/>
            </a:ln>
            <a:effectLst/>
          </c:spPr>
          <c:invertIfNegative val="0"/>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1-E436-0740-917A-E1606FAFDFBB}"/>
            </c:ext>
          </c:extLst>
        </c:ser>
        <c:ser>
          <c:idx val="2"/>
          <c:order val="2"/>
          <c:tx>
            <c:strRef>
              <c:f>'[Quarterback Data.xlsx]Sheet5'!$D$1</c:f>
              <c:strCache>
                <c:ptCount val="1"/>
                <c:pt idx="0">
                  <c:v>Jalen</c:v>
                </c:pt>
              </c:strCache>
            </c:strRef>
          </c:tx>
          <c:spPr>
            <a:solidFill>
              <a:srgbClr val="0098A8"/>
            </a:solidFill>
            <a:ln>
              <a:noFill/>
            </a:ln>
            <a:effectLst/>
          </c:spPr>
          <c:invertIfNegative val="0"/>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2-E436-0740-917A-E1606FAFDFBB}"/>
            </c:ext>
          </c:extLst>
        </c:ser>
        <c:ser>
          <c:idx val="3"/>
          <c:order val="3"/>
          <c:tx>
            <c:strRef>
              <c:f>'[Quarterback Data.xlsx]Sheet5'!$E$1</c:f>
              <c:strCache>
                <c:ptCount val="1"/>
                <c:pt idx="0">
                  <c:v>Tom</c:v>
                </c:pt>
              </c:strCache>
            </c:strRef>
          </c:tx>
          <c:spPr>
            <a:solidFill>
              <a:schemeClr val="accent2">
                <a:lumMod val="75000"/>
              </a:schemeClr>
            </a:solidFill>
            <a:ln>
              <a:noFill/>
            </a:ln>
            <a:effectLst/>
          </c:spPr>
          <c:invertIfNegative val="0"/>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3-E436-0740-917A-E1606FAFDFBB}"/>
            </c:ext>
          </c:extLst>
        </c:ser>
        <c:dLbls>
          <c:showLegendKey val="0"/>
          <c:showVal val="0"/>
          <c:showCatName val="0"/>
          <c:showSerName val="0"/>
          <c:showPercent val="0"/>
          <c:showBubbleSize val="0"/>
        </c:dLbls>
        <c:gapWidth val="250"/>
        <c:overlap val="-14"/>
        <c:axId val="1458060015"/>
        <c:axId val="1458060495"/>
      </c:barChart>
      <c:catAx>
        <c:axId val="145806001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80600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a:t>Completions by Week 2022 Season</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'[Quarterback Data.xlsx]Sheet5'!$B$1</c:f>
              <c:strCache>
                <c:ptCount val="1"/>
                <c:pt idx="0">
                  <c:v>Joe</c:v>
                </c:pt>
              </c:strCache>
            </c:strRef>
          </c:tx>
          <c:spPr>
            <a:solidFill>
              <a:schemeClr val="accent1"/>
            </a:solidFill>
            <a:ln>
              <a:noFill/>
            </a:ln>
            <a:effectLst/>
          </c:spPr>
          <c:invertIfNegative val="0"/>
          <c:dPt>
            <c:idx val="15"/>
            <c:invertIfNegative val="0"/>
            <c:bubble3D val="0"/>
            <c:extLst>
              <c:ext xmlns:c16="http://schemas.microsoft.com/office/drawing/2014/chart" uri="{C3380CC4-5D6E-409C-BE32-E72D297353CC}">
                <c16:uniqueId val="{00000001-35F2-3546-AD52-92C37FFB85A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'[Quarterback Data.xlsx]Sheet5'!$B$2:$B$19</c:f>
              <c:numCache>
                <c:formatCode>General</c:formatCode>
                <c:ptCount val="18"/>
                <c:pt idx="0">
                  <c:v>33</c:v>
                </c:pt>
                <c:pt idx="1">
                  <c:v>24</c:v>
                </c:pt>
                <c:pt idx="2">
                  <c:v>23</c:v>
                </c:pt>
                <c:pt idx="3">
                  <c:v>20</c:v>
                </c:pt>
                <c:pt idx="4">
                  <c:v>24</c:v>
                </c:pt>
                <c:pt idx="5">
                  <c:v>28</c:v>
                </c:pt>
                <c:pt idx="6">
                  <c:v>34</c:v>
                </c:pt>
                <c:pt idx="7">
                  <c:v>25</c:v>
                </c:pt>
                <c:pt idx="8">
                  <c:v>22</c:v>
                </c:pt>
                <c:pt idx="9">
                  <c:v>0</c:v>
                </c:pt>
                <c:pt idx="10">
                  <c:v>24</c:v>
                </c:pt>
                <c:pt idx="11">
                  <c:v>22</c:v>
                </c:pt>
                <c:pt idx="12">
                  <c:v>25</c:v>
                </c:pt>
                <c:pt idx="13">
                  <c:v>18</c:v>
                </c:pt>
                <c:pt idx="14">
                  <c:v>27</c:v>
                </c:pt>
                <c:pt idx="15">
                  <c:v>40</c:v>
                </c:pt>
                <c:pt idx="16">
                  <c:v>0</c:v>
                </c:pt>
                <c:pt idx="17">
                  <c:v>25</c:v>
                </c:pt>
              </c:numCache>
            </c:numRef>
          </c:val>
          <c:extLst>
            <c:ext xmlns:c16="http://schemas.microsoft.com/office/drawing/2014/chart" uri="{C3380CC4-5D6E-409C-BE32-E72D297353CC}">
              <c16:uniqueId val="{00000002-35F2-3546-AD52-92C37FFB85A9}"/>
            </c:ext>
          </c:extLst>
        </c:ser>
        <c:ser>
          <c:idx val="1"/>
          <c:order val="1"/>
          <c:tx>
            <c:strRef>
              <c:f>'[Quarterback Data.xlsx]Sheet5'!$C$1</c:f>
              <c:strCache>
                <c:ptCount val="1"/>
                <c:pt idx="0">
                  <c:v>Patrick</c:v>
                </c:pt>
              </c:strCache>
            </c:strRef>
          </c:tx>
          <c:spPr>
            <a:solidFill>
              <a:schemeClr val="accent2"/>
            </a:solidFill>
            <a:ln>
              <a:noFill/>
            </a:ln>
            <a:effectLst/>
          </c:spPr>
          <c:invertIfNegative val="0"/>
          <c:dPt>
            <c:idx val="8"/>
            <c:invertIfNegative val="0"/>
            <c:bubble3D val="0"/>
            <c:extLst>
              <c:ext xmlns:c16="http://schemas.microsoft.com/office/drawing/2014/chart" uri="{C3380CC4-5D6E-409C-BE32-E72D297353CC}">
                <c16:uniqueId val="{00000004-35F2-3546-AD52-92C37FFB85A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'[Quarterback Data.xlsx]Sheet5'!$C$2:$C$19</c:f>
              <c:numCache>
                <c:formatCode>General</c:formatCode>
                <c:ptCount val="18"/>
                <c:pt idx="0">
                  <c:v>30</c:v>
                </c:pt>
                <c:pt idx="1">
                  <c:v>24</c:v>
                </c:pt>
                <c:pt idx="2">
                  <c:v>20</c:v>
                </c:pt>
                <c:pt idx="3">
                  <c:v>23</c:v>
                </c:pt>
                <c:pt idx="4">
                  <c:v>29</c:v>
                </c:pt>
                <c:pt idx="5">
                  <c:v>25</c:v>
                </c:pt>
                <c:pt idx="6">
                  <c:v>25</c:v>
                </c:pt>
                <c:pt idx="7">
                  <c:v>0</c:v>
                </c:pt>
                <c:pt idx="8">
                  <c:v>43</c:v>
                </c:pt>
                <c:pt idx="9">
                  <c:v>26</c:v>
                </c:pt>
                <c:pt idx="10">
                  <c:v>20</c:v>
                </c:pt>
                <c:pt idx="11">
                  <c:v>27</c:v>
                </c:pt>
                <c:pt idx="12">
                  <c:v>16</c:v>
                </c:pt>
                <c:pt idx="13">
                  <c:v>28</c:v>
                </c:pt>
                <c:pt idx="14">
                  <c:v>36</c:v>
                </c:pt>
                <c:pt idx="15">
                  <c:v>16</c:v>
                </c:pt>
                <c:pt idx="16">
                  <c:v>29</c:v>
                </c:pt>
                <c:pt idx="17">
                  <c:v>18</c:v>
                </c:pt>
              </c:numCache>
            </c:numRef>
          </c:val>
          <c:extLst>
            <c:ext xmlns:c16="http://schemas.microsoft.com/office/drawing/2014/chart" uri="{C3380CC4-5D6E-409C-BE32-E72D297353CC}">
              <c16:uniqueId val="{00000005-35F2-3546-AD52-92C37FFB85A9}"/>
            </c:ext>
          </c:extLst>
        </c:ser>
        <c:ser>
          <c:idx val="2"/>
          <c:order val="2"/>
          <c:tx>
            <c:strRef>
              <c:f>'[Quarterback Data.xlsx]Sheet5'!$D$1</c:f>
              <c:strCache>
                <c:ptCount val="1"/>
                <c:pt idx="0">
                  <c:v>Jalen</c:v>
                </c:pt>
              </c:strCache>
            </c:strRef>
          </c:tx>
          <c:spPr>
            <a:solidFill>
              <a:schemeClr val="accent3"/>
            </a:solidFill>
            <a:ln>
              <a:noFill/>
            </a:ln>
            <a:effectLst/>
          </c:spPr>
          <c:invertIfNegative val="0"/>
          <c:dPt>
            <c:idx val="12"/>
            <c:invertIfNegative val="0"/>
            <c:bubble3D val="0"/>
            <c:extLst>
              <c:ext xmlns:c16="http://schemas.microsoft.com/office/drawing/2014/chart" uri="{C3380CC4-5D6E-409C-BE32-E72D297353CC}">
                <c16:uniqueId val="{00000007-35F2-3546-AD52-92C37FFB85A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'[Quarterback Data.xlsx]Sheet5'!$D$2:$D$19</c:f>
              <c:numCache>
                <c:formatCode>General</c:formatCode>
                <c:ptCount val="18"/>
                <c:pt idx="0">
                  <c:v>18</c:v>
                </c:pt>
                <c:pt idx="1">
                  <c:v>26</c:v>
                </c:pt>
                <c:pt idx="2">
                  <c:v>22</c:v>
                </c:pt>
                <c:pt idx="3">
                  <c:v>16</c:v>
                </c:pt>
                <c:pt idx="4">
                  <c:v>26</c:v>
                </c:pt>
                <c:pt idx="5">
                  <c:v>15</c:v>
                </c:pt>
                <c:pt idx="6">
                  <c:v>0</c:v>
                </c:pt>
                <c:pt idx="7">
                  <c:v>19</c:v>
                </c:pt>
                <c:pt idx="8">
                  <c:v>21</c:v>
                </c:pt>
                <c:pt idx="9">
                  <c:v>17</c:v>
                </c:pt>
                <c:pt idx="10">
                  <c:v>18</c:v>
                </c:pt>
                <c:pt idx="11">
                  <c:v>16</c:v>
                </c:pt>
                <c:pt idx="12">
                  <c:v>29</c:v>
                </c:pt>
                <c:pt idx="13">
                  <c:v>21</c:v>
                </c:pt>
                <c:pt idx="14">
                  <c:v>22</c:v>
                </c:pt>
                <c:pt idx="15">
                  <c:v>0</c:v>
                </c:pt>
                <c:pt idx="16">
                  <c:v>0</c:v>
                </c:pt>
                <c:pt idx="17">
                  <c:v>20</c:v>
                </c:pt>
              </c:numCache>
            </c:numRef>
          </c:val>
          <c:extLst>
            <c:ext xmlns:c16="http://schemas.microsoft.com/office/drawing/2014/chart" uri="{C3380CC4-5D6E-409C-BE32-E72D297353CC}">
              <c16:uniqueId val="{00000008-35F2-3546-AD52-92C37FFB85A9}"/>
            </c:ext>
          </c:extLst>
        </c:ser>
        <c:ser>
          <c:idx val="3"/>
          <c:order val="3"/>
          <c:tx>
            <c:strRef>
              <c:f>'[Quarterback Data.xlsx]Sheet5'!$E$1</c:f>
              <c:strCache>
                <c:ptCount val="1"/>
                <c:pt idx="0">
                  <c:v>Tom</c:v>
                </c:pt>
              </c:strCache>
            </c:strRef>
          </c:tx>
          <c:spPr>
            <a:solidFill>
              <a:schemeClr val="accent4"/>
            </a:solidFill>
            <a:ln>
              <a:noFill/>
            </a:ln>
            <a:effectLst/>
          </c:spPr>
          <c:invertIfNegative val="0"/>
          <c:dPt>
            <c:idx val="3"/>
            <c:invertIfNegative val="0"/>
            <c:bubble3D val="0"/>
            <c:extLst>
              <c:ext xmlns:c16="http://schemas.microsoft.com/office/drawing/2014/chart" uri="{C3380CC4-5D6E-409C-BE32-E72D297353CC}">
                <c16:uniqueId val="{0000000A-35F2-3546-AD52-92C37FFB85A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'[Quarterback Data.xlsx]Sheet5'!$E$2:$E$19</c:f>
              <c:numCache>
                <c:formatCode>General</c:formatCode>
                <c:ptCount val="18"/>
                <c:pt idx="0">
                  <c:v>18</c:v>
                </c:pt>
                <c:pt idx="1">
                  <c:v>18</c:v>
                </c:pt>
                <c:pt idx="2">
                  <c:v>31</c:v>
                </c:pt>
                <c:pt idx="3">
                  <c:v>39</c:v>
                </c:pt>
                <c:pt idx="4">
                  <c:v>35</c:v>
                </c:pt>
                <c:pt idx="5">
                  <c:v>25</c:v>
                </c:pt>
                <c:pt idx="6">
                  <c:v>32</c:v>
                </c:pt>
                <c:pt idx="7">
                  <c:v>26</c:v>
                </c:pt>
                <c:pt idx="8">
                  <c:v>36</c:v>
                </c:pt>
                <c:pt idx="9">
                  <c:v>22</c:v>
                </c:pt>
                <c:pt idx="10">
                  <c:v>0</c:v>
                </c:pt>
                <c:pt idx="11">
                  <c:v>29</c:v>
                </c:pt>
                <c:pt idx="12">
                  <c:v>36</c:v>
                </c:pt>
                <c:pt idx="13">
                  <c:v>34</c:v>
                </c:pt>
                <c:pt idx="14">
                  <c:v>30</c:v>
                </c:pt>
                <c:pt idx="15">
                  <c:v>32</c:v>
                </c:pt>
                <c:pt idx="16">
                  <c:v>34</c:v>
                </c:pt>
                <c:pt idx="17">
                  <c:v>13</c:v>
                </c:pt>
              </c:numCache>
            </c:numRef>
          </c:val>
          <c:extLst>
            <c:ext xmlns:c16="http://schemas.microsoft.com/office/drawing/2014/chart" uri="{C3380CC4-5D6E-409C-BE32-E72D297353CC}">
              <c16:uniqueId val="{0000000B-35F2-3546-AD52-92C37FFB85A9}"/>
            </c:ext>
          </c:extLst>
        </c:ser>
        <c:dLbls>
          <c:dLblPos val="ctr"/>
          <c:showLegendKey val="0"/>
          <c:showVal val="1"/>
          <c:showCatName val="0"/>
          <c:showSerName val="0"/>
          <c:showPercent val="0"/>
          <c:showBubbleSize val="0"/>
        </c:dLbls>
        <c:gapWidth val="79"/>
        <c:overlap val="100"/>
        <c:axId val="1458060015"/>
        <c:axId val="1458060495"/>
      </c:barChart>
      <c:catAx>
        <c:axId val="1458060015"/>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458060495"/>
        <c:crosses val="autoZero"/>
        <c:auto val="1"/>
        <c:lblAlgn val="ctr"/>
        <c:lblOffset val="100"/>
        <c:noMultiLvlLbl val="0"/>
      </c:catAx>
      <c:valAx>
        <c:axId val="1458060495"/>
        <c:scaling>
          <c:orientation val="minMax"/>
        </c:scaling>
        <c:delete val="1"/>
        <c:axPos val="l"/>
        <c:numFmt formatCode="General" sourceLinked="1"/>
        <c:majorTickMark val="none"/>
        <c:minorTickMark val="none"/>
        <c:tickLblPos val="nextTo"/>
        <c:crossAx val="14580600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C00000"/>
                </a:solidFill>
                <a:latin typeface="+mn-lt"/>
                <a:ea typeface="+mn-ea"/>
                <a:cs typeface="+mn-cs"/>
              </a:defRPr>
            </a:pPr>
            <a:r>
              <a:rPr lang="en-US" b="1">
                <a:solidFill>
                  <a:srgbClr val="C00000"/>
                </a:solidFill>
              </a:rPr>
              <a:t>Red</a:t>
            </a:r>
            <a:r>
              <a:rPr lang="en-US" b="1" baseline="0">
                <a:solidFill>
                  <a:srgbClr val="C00000"/>
                </a:solidFill>
              </a:rPr>
              <a:t> Zone Touchdowns</a:t>
            </a:r>
            <a:endParaRPr lang="en-US" b="1">
              <a:solidFill>
                <a:srgbClr val="C0000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C00000"/>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2021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Percentage</c:v>
                </c:pt>
              </c:strCache>
            </c:strRef>
          </c:cat>
          <c:val>
            <c:numRef>
              <c:f>Sheet1!$B$2</c:f>
              <c:numCache>
                <c:formatCode>0%</c:formatCode>
                <c:ptCount val="1"/>
                <c:pt idx="0">
                  <c:v>0.35</c:v>
                </c:pt>
              </c:numCache>
            </c:numRef>
          </c:val>
          <c:extLst>
            <c:ext xmlns:c16="http://schemas.microsoft.com/office/drawing/2014/chart" uri="{C3380CC4-5D6E-409C-BE32-E72D297353CC}">
              <c16:uniqueId val="{00000000-366B-5845-B61F-335F5DC2E56E}"/>
            </c:ext>
          </c:extLst>
        </c:ser>
        <c:ser>
          <c:idx val="1"/>
          <c:order val="1"/>
          <c:tx>
            <c:strRef>
              <c:f>Sheet1!$A$3</c:f>
              <c:strCache>
                <c:ptCount val="1"/>
                <c:pt idx="0">
                  <c:v>2022</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Percentage</c:v>
                </c:pt>
              </c:strCache>
            </c:strRef>
          </c:cat>
          <c:val>
            <c:numRef>
              <c:f>Sheet1!$B$3</c:f>
              <c:numCache>
                <c:formatCode>0%</c:formatCode>
                <c:ptCount val="1"/>
                <c:pt idx="0">
                  <c:v>0.75</c:v>
                </c:pt>
              </c:numCache>
            </c:numRef>
          </c:val>
          <c:extLst>
            <c:ext xmlns:c16="http://schemas.microsoft.com/office/drawing/2014/chart" uri="{C3380CC4-5D6E-409C-BE32-E72D297353CC}">
              <c16:uniqueId val="{00000001-366B-5845-B61F-335F5DC2E56E}"/>
            </c:ext>
          </c:extLst>
        </c:ser>
        <c:dLbls>
          <c:showLegendKey val="0"/>
          <c:showVal val="0"/>
          <c:showCatName val="0"/>
          <c:showSerName val="0"/>
          <c:showPercent val="0"/>
          <c:showBubbleSize val="0"/>
        </c:dLbls>
        <c:gapWidth val="219"/>
        <c:overlap val="-27"/>
        <c:axId val="1926171231"/>
        <c:axId val="1926172063"/>
      </c:barChart>
      <c:catAx>
        <c:axId val="1926171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6172063"/>
        <c:crosses val="autoZero"/>
        <c:auto val="1"/>
        <c:lblAlgn val="ctr"/>
        <c:lblOffset val="100"/>
        <c:noMultiLvlLbl val="0"/>
      </c:catAx>
      <c:valAx>
        <c:axId val="192617206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6171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Movie Budget vs. 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Sheet2!$C$2:$C$19</c:f>
              <c:numCache>
                <c:formatCode>"$"#,##0_);[Red]\("$"#,##0\)</c:formatCode>
                <c:ptCount val="18"/>
                <c:pt idx="0">
                  <c:v>460000000</c:v>
                </c:pt>
                <c:pt idx="1">
                  <c:v>400000000</c:v>
                </c:pt>
                <c:pt idx="2">
                  <c:v>379000000</c:v>
                </c:pt>
                <c:pt idx="3">
                  <c:v>365000000</c:v>
                </c:pt>
                <c:pt idx="4">
                  <c:v>306000000</c:v>
                </c:pt>
                <c:pt idx="5">
                  <c:v>300000000</c:v>
                </c:pt>
                <c:pt idx="6">
                  <c:v>300000000</c:v>
                </c:pt>
                <c:pt idx="7">
                  <c:v>300000000</c:v>
                </c:pt>
                <c:pt idx="8">
                  <c:v>300000000</c:v>
                </c:pt>
                <c:pt idx="9">
                  <c:v>275000000</c:v>
                </c:pt>
                <c:pt idx="10">
                  <c:v>275000000</c:v>
                </c:pt>
                <c:pt idx="11">
                  <c:v>263700000</c:v>
                </c:pt>
                <c:pt idx="12">
                  <c:v>263000000</c:v>
                </c:pt>
                <c:pt idx="13">
                  <c:v>262000000</c:v>
                </c:pt>
                <c:pt idx="14">
                  <c:v>260000000</c:v>
                </c:pt>
                <c:pt idx="15">
                  <c:v>260000000</c:v>
                </c:pt>
                <c:pt idx="16">
                  <c:v>258000000</c:v>
                </c:pt>
                <c:pt idx="17">
                  <c:v>250000000</c:v>
                </c:pt>
              </c:numCache>
            </c:numRef>
          </c:xVal>
          <c:yVal>
            <c:numRef>
              <c:f>Sheet2!$E$2:$E$19</c:f>
              <c:numCache>
                <c:formatCode>"$"#,##0_);[Red]\("$"#,##0\)</c:formatCode>
                <c:ptCount val="18"/>
                <c:pt idx="0">
                  <c:v>2214269292</c:v>
                </c:pt>
                <c:pt idx="1">
                  <c:v>2794731755</c:v>
                </c:pt>
                <c:pt idx="2">
                  <c:v>1045713802</c:v>
                </c:pt>
                <c:pt idx="3">
                  <c:v>1395316979</c:v>
                </c:pt>
                <c:pt idx="4">
                  <c:v>2064615817</c:v>
                </c:pt>
                <c:pt idx="5">
                  <c:v>960996492</c:v>
                </c:pt>
                <c:pt idx="6">
                  <c:v>879077344</c:v>
                </c:pt>
                <c:pt idx="7">
                  <c:v>2048359754</c:v>
                </c:pt>
                <c:pt idx="8">
                  <c:v>655945209</c:v>
                </c:pt>
                <c:pt idx="9">
                  <c:v>1072767997</c:v>
                </c:pt>
                <c:pt idx="10">
                  <c:v>393151347</c:v>
                </c:pt>
                <c:pt idx="11">
                  <c:v>282778100</c:v>
                </c:pt>
                <c:pt idx="12">
                  <c:v>872395091</c:v>
                </c:pt>
                <c:pt idx="13">
                  <c:v>1331635141</c:v>
                </c:pt>
                <c:pt idx="14">
                  <c:v>583777242</c:v>
                </c:pt>
                <c:pt idx="15">
                  <c:v>1647733638</c:v>
                </c:pt>
                <c:pt idx="16">
                  <c:v>894860230</c:v>
                </c:pt>
                <c:pt idx="17">
                  <c:v>929411069</c:v>
                </c:pt>
              </c:numCache>
            </c:numRef>
          </c:yVal>
          <c:smooth val="0"/>
          <c:extLst>
            <c:ext xmlns:c16="http://schemas.microsoft.com/office/drawing/2014/chart" uri="{C3380CC4-5D6E-409C-BE32-E72D297353CC}">
              <c16:uniqueId val="{00000000-1941-634F-B6B5-0427EDC77C93}"/>
            </c:ext>
          </c:extLst>
        </c:ser>
        <c:dLbls>
          <c:showLegendKey val="0"/>
          <c:showVal val="0"/>
          <c:showCatName val="0"/>
          <c:showSerName val="0"/>
          <c:showPercent val="0"/>
          <c:showBubbleSize val="0"/>
        </c:dLbls>
        <c:axId val="15245567"/>
        <c:axId val="15246399"/>
      </c:scatterChart>
      <c:valAx>
        <c:axId val="15245567"/>
        <c:scaling>
          <c:orientation val="minMax"/>
          <c:min val="20000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Production Budget</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46399"/>
        <c:crosses val="autoZero"/>
        <c:crossBetween val="midCat"/>
        <c:dispUnits>
          <c:builtInUnit val="millions"/>
          <c:dispUnitsLbl>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valAx>
        <c:axId val="15246399"/>
        <c:scaling>
          <c:orientation val="minMax"/>
          <c:min val="200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Worlwide Gross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quot;$&quot;#,##0_);[Red]\(&quot;$&quot;#,##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245567"/>
        <c:crosses val="autoZero"/>
        <c:crossBetween val="midCat"/>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Expedition Everest -Average wait time by month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Sheet4!$B$1</c:f>
              <c:strCache>
                <c:ptCount val="1"/>
                <c:pt idx="0">
                  <c:v>Overall average wait time, mins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Sheet4!$A$2:$A$13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Sheet4!$B$2:$B$13</c:f>
              <c:numCache>
                <c:formatCode>General</c:formatCode>
                <c:ptCount val="12"/>
                <c:pt idx="0">
                  <c:v>34</c:v>
                </c:pt>
                <c:pt idx="1">
                  <c:v>37</c:v>
                </c:pt>
                <c:pt idx="2">
                  <c:v>41</c:v>
                </c:pt>
                <c:pt idx="3">
                  <c:v>35</c:v>
                </c:pt>
                <c:pt idx="4">
                  <c:v>32</c:v>
                </c:pt>
                <c:pt idx="5">
                  <c:v>32</c:v>
                </c:pt>
                <c:pt idx="6">
                  <c:v>33</c:v>
                </c:pt>
                <c:pt idx="7">
                  <c:v>27</c:v>
                </c:pt>
                <c:pt idx="8">
                  <c:v>19</c:v>
                </c:pt>
                <c:pt idx="9">
                  <c:v>28</c:v>
                </c:pt>
                <c:pt idx="10">
                  <c:v>32</c:v>
                </c:pt>
                <c:pt idx="11">
                  <c:v>37</c:v>
                </c:pt>
              </c:numCache>
            </c:numRef>
          </c:val>
          <c:smooth val="0"/>
          <c:extLst>
            <c:ext xmlns:c16="http://schemas.microsoft.com/office/drawing/2014/chart" uri="{C3380CC4-5D6E-409C-BE32-E72D297353CC}">
              <c16:uniqueId val="{00000000-8564-CD43-A1BC-E6898D77AC0F}"/>
            </c:ext>
          </c:extLst>
        </c:ser>
        <c:ser>
          <c:idx val="1"/>
          <c:order val="1"/>
          <c:tx>
            <c:strRef>
              <c:f>Sheet4!$C$1</c:f>
              <c:strCache>
                <c:ptCount val="1"/>
                <c:pt idx="0">
                  <c:v>Average maximum wait time, mins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Sheet4!$A$2:$A$13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Sheet4!$C$2:$C$13</c:f>
              <c:numCache>
                <c:formatCode>General</c:formatCode>
                <c:ptCount val="12"/>
                <c:pt idx="0">
                  <c:v>61</c:v>
                </c:pt>
                <c:pt idx="1">
                  <c:v>67</c:v>
                </c:pt>
                <c:pt idx="2">
                  <c:v>72</c:v>
                </c:pt>
                <c:pt idx="3">
                  <c:v>65</c:v>
                </c:pt>
                <c:pt idx="4">
                  <c:v>61</c:v>
                </c:pt>
                <c:pt idx="5">
                  <c:v>61</c:v>
                </c:pt>
                <c:pt idx="6">
                  <c:v>61</c:v>
                </c:pt>
                <c:pt idx="7">
                  <c:v>51</c:v>
                </c:pt>
                <c:pt idx="8">
                  <c:v>39</c:v>
                </c:pt>
                <c:pt idx="9">
                  <c:v>52</c:v>
                </c:pt>
                <c:pt idx="10">
                  <c:v>58</c:v>
                </c:pt>
                <c:pt idx="11">
                  <c:v>65</c:v>
                </c:pt>
              </c:numCache>
            </c:numRef>
          </c:val>
          <c:smooth val="0"/>
          <c:extLst>
            <c:ext xmlns:c16="http://schemas.microsoft.com/office/drawing/2014/chart" uri="{C3380CC4-5D6E-409C-BE32-E72D297353CC}">
              <c16:uniqueId val="{00000001-8564-CD43-A1BC-E6898D77AC0F}"/>
            </c:ext>
          </c:extLst>
        </c:ser>
        <c:dLbls>
          <c:showLegendKey val="0"/>
          <c:showVal val="0"/>
          <c:showCatName val="0"/>
          <c:showSerName val="0"/>
          <c:showPercent val="0"/>
          <c:showBubbleSize val="0"/>
        </c:dLbls>
        <c:marker val="1"/>
        <c:smooth val="0"/>
        <c:axId val="981183055"/>
        <c:axId val="981182223"/>
      </c:lineChart>
      <c:catAx>
        <c:axId val="981183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1182223"/>
        <c:crosses val="autoZero"/>
        <c:auto val="1"/>
        <c:lblAlgn val="ctr"/>
        <c:lblOffset val="100"/>
        <c:noMultiLvlLbl val="0"/>
      </c:catAx>
      <c:valAx>
        <c:axId val="981182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1183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ata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ata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6" Type="http://schemas.openxmlformats.org/officeDocument/2006/relationships/image" Target="../media/image22.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36EA6-4846-42EA-A73C-BAE6B936F1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3967AC-413A-4708-9D1C-9183E299982D}">
      <dgm:prSet/>
      <dgm:spPr/>
      <dgm:t>
        <a:bodyPr/>
        <a:lstStyle/>
        <a:p>
          <a:r>
            <a:rPr lang="en-US" dirty="0"/>
            <a:t>What is Data Visualization?</a:t>
          </a:r>
        </a:p>
      </dgm:t>
    </dgm:pt>
    <dgm:pt modelId="{1345523C-F435-404A-ABCA-146A896724EB}" type="parTrans" cxnId="{E2C7F133-2603-4DD8-B310-626B39B1A126}">
      <dgm:prSet/>
      <dgm:spPr/>
      <dgm:t>
        <a:bodyPr/>
        <a:lstStyle/>
        <a:p>
          <a:endParaRPr lang="en-US"/>
        </a:p>
      </dgm:t>
    </dgm:pt>
    <dgm:pt modelId="{F5ACE58E-D59B-4438-A8E8-7C162340AC02}" type="sibTrans" cxnId="{E2C7F133-2603-4DD8-B310-626B39B1A126}">
      <dgm:prSet/>
      <dgm:spPr/>
      <dgm:t>
        <a:bodyPr/>
        <a:lstStyle/>
        <a:p>
          <a:endParaRPr lang="en-US"/>
        </a:p>
      </dgm:t>
    </dgm:pt>
    <dgm:pt modelId="{F4DC1006-DFF5-45FD-B9D3-F1D7B52E720C}">
      <dgm:prSet/>
      <dgm:spPr/>
      <dgm:t>
        <a:bodyPr/>
        <a:lstStyle/>
        <a:p>
          <a:r>
            <a:rPr lang="en-US"/>
            <a:t>Why do we Visualize Data?</a:t>
          </a:r>
        </a:p>
      </dgm:t>
    </dgm:pt>
    <dgm:pt modelId="{B24F788E-19E7-4A78-964C-322D789272B8}" type="parTrans" cxnId="{6889E0F6-958F-433E-83E8-64D13D99D771}">
      <dgm:prSet/>
      <dgm:spPr/>
      <dgm:t>
        <a:bodyPr/>
        <a:lstStyle/>
        <a:p>
          <a:endParaRPr lang="en-US"/>
        </a:p>
      </dgm:t>
    </dgm:pt>
    <dgm:pt modelId="{60EC9661-3FBC-4C05-AA8F-0FCAB8505D67}" type="sibTrans" cxnId="{6889E0F6-958F-433E-83E8-64D13D99D771}">
      <dgm:prSet/>
      <dgm:spPr/>
      <dgm:t>
        <a:bodyPr/>
        <a:lstStyle/>
        <a:p>
          <a:endParaRPr lang="en-US"/>
        </a:p>
      </dgm:t>
    </dgm:pt>
    <dgm:pt modelId="{832D8BC3-98C2-4F0A-B1D1-76B3797C9555}">
      <dgm:prSet/>
      <dgm:spPr/>
      <dgm:t>
        <a:bodyPr/>
        <a:lstStyle/>
        <a:p>
          <a:r>
            <a:rPr lang="en-US"/>
            <a:t>History Lesson</a:t>
          </a:r>
        </a:p>
      </dgm:t>
    </dgm:pt>
    <dgm:pt modelId="{C21ED91E-036C-4707-A13F-5C5D1F4FE4BE}" type="parTrans" cxnId="{CD809FBA-29BA-4D67-BF72-3A7F4AEFA2EB}">
      <dgm:prSet/>
      <dgm:spPr/>
      <dgm:t>
        <a:bodyPr/>
        <a:lstStyle/>
        <a:p>
          <a:endParaRPr lang="en-US"/>
        </a:p>
      </dgm:t>
    </dgm:pt>
    <dgm:pt modelId="{8F550A42-65EB-434B-BC5E-BD804152761E}" type="sibTrans" cxnId="{CD809FBA-29BA-4D67-BF72-3A7F4AEFA2EB}">
      <dgm:prSet/>
      <dgm:spPr/>
      <dgm:t>
        <a:bodyPr/>
        <a:lstStyle/>
        <a:p>
          <a:endParaRPr lang="en-US"/>
        </a:p>
      </dgm:t>
    </dgm:pt>
    <dgm:pt modelId="{C6197FB9-4EA1-4848-A9EC-4F2F78607A13}">
      <dgm:prSet/>
      <dgm:spPr/>
      <dgm:t>
        <a:bodyPr/>
        <a:lstStyle/>
        <a:p>
          <a:r>
            <a:rPr lang="en-US"/>
            <a:t>Understanding Perception</a:t>
          </a:r>
        </a:p>
      </dgm:t>
    </dgm:pt>
    <dgm:pt modelId="{77049F24-E8AC-4A66-AF16-B4411E6F72B9}" type="parTrans" cxnId="{1F033979-E546-4BBD-8878-5C08C8FC3066}">
      <dgm:prSet/>
      <dgm:spPr/>
      <dgm:t>
        <a:bodyPr/>
        <a:lstStyle/>
        <a:p>
          <a:endParaRPr lang="en-US"/>
        </a:p>
      </dgm:t>
    </dgm:pt>
    <dgm:pt modelId="{B755B744-D6E3-4A2A-9A03-2436D8CB04D0}" type="sibTrans" cxnId="{1F033979-E546-4BBD-8878-5C08C8FC3066}">
      <dgm:prSet/>
      <dgm:spPr/>
      <dgm:t>
        <a:bodyPr/>
        <a:lstStyle/>
        <a:p>
          <a:endParaRPr lang="en-US"/>
        </a:p>
      </dgm:t>
    </dgm:pt>
    <dgm:pt modelId="{9690B4D9-D158-43C5-B8D7-812F616A25A4}">
      <dgm:prSet/>
      <dgm:spPr/>
      <dgm:t>
        <a:bodyPr/>
        <a:lstStyle/>
        <a:p>
          <a:r>
            <a:rPr lang="en-US"/>
            <a:t>Preparation</a:t>
          </a:r>
        </a:p>
      </dgm:t>
    </dgm:pt>
    <dgm:pt modelId="{38842C1B-3B46-44F7-BE0D-6F395BDDC933}" type="parTrans" cxnId="{C3780CBD-8521-4023-B497-731019352D3B}">
      <dgm:prSet/>
      <dgm:spPr/>
      <dgm:t>
        <a:bodyPr/>
        <a:lstStyle/>
        <a:p>
          <a:endParaRPr lang="en-US"/>
        </a:p>
      </dgm:t>
    </dgm:pt>
    <dgm:pt modelId="{99084F7C-C3A6-4D4E-8ED8-3953BBA034AA}" type="sibTrans" cxnId="{C3780CBD-8521-4023-B497-731019352D3B}">
      <dgm:prSet/>
      <dgm:spPr/>
      <dgm:t>
        <a:bodyPr/>
        <a:lstStyle/>
        <a:p>
          <a:endParaRPr lang="en-US"/>
        </a:p>
      </dgm:t>
    </dgm:pt>
    <dgm:pt modelId="{D750543A-8884-44A4-A230-3012426572D8}">
      <dgm:prSet/>
      <dgm:spPr/>
      <dgm:t>
        <a:bodyPr/>
        <a:lstStyle/>
        <a:p>
          <a:r>
            <a:rPr lang="en-US"/>
            <a:t>Visuals and how to use them</a:t>
          </a:r>
        </a:p>
      </dgm:t>
    </dgm:pt>
    <dgm:pt modelId="{0D993738-A274-4BC9-80DA-8641FC7399C8}" type="parTrans" cxnId="{899CB163-CAD5-49D0-A081-4522A2D2A066}">
      <dgm:prSet/>
      <dgm:spPr/>
      <dgm:t>
        <a:bodyPr/>
        <a:lstStyle/>
        <a:p>
          <a:endParaRPr lang="en-US"/>
        </a:p>
      </dgm:t>
    </dgm:pt>
    <dgm:pt modelId="{55C052E9-0997-41D8-97CA-492D0F5234E7}" type="sibTrans" cxnId="{899CB163-CAD5-49D0-A081-4522A2D2A066}">
      <dgm:prSet/>
      <dgm:spPr/>
      <dgm:t>
        <a:bodyPr/>
        <a:lstStyle/>
        <a:p>
          <a:endParaRPr lang="en-US"/>
        </a:p>
      </dgm:t>
    </dgm:pt>
    <dgm:pt modelId="{DE7A46B4-D65C-4805-B860-6FF0A13D11F1}">
      <dgm:prSet/>
      <dgm:spPr/>
      <dgm:t>
        <a:bodyPr/>
        <a:lstStyle/>
        <a:p>
          <a:r>
            <a:rPr lang="en-US"/>
            <a:t>Examples</a:t>
          </a:r>
        </a:p>
      </dgm:t>
    </dgm:pt>
    <dgm:pt modelId="{C5F2E823-8DDF-4228-A917-970074F1EBA6}" type="parTrans" cxnId="{D8819297-3C51-489E-970B-684D1E6686BC}">
      <dgm:prSet/>
      <dgm:spPr/>
      <dgm:t>
        <a:bodyPr/>
        <a:lstStyle/>
        <a:p>
          <a:endParaRPr lang="en-US"/>
        </a:p>
      </dgm:t>
    </dgm:pt>
    <dgm:pt modelId="{94C3F604-8DC3-445C-8445-F2187A2A19F3}" type="sibTrans" cxnId="{D8819297-3C51-489E-970B-684D1E6686BC}">
      <dgm:prSet/>
      <dgm:spPr/>
      <dgm:t>
        <a:bodyPr/>
        <a:lstStyle/>
        <a:p>
          <a:endParaRPr lang="en-US"/>
        </a:p>
      </dgm:t>
    </dgm:pt>
    <dgm:pt modelId="{CC1F7280-862C-45EC-8225-B9FEE7D8C4DF}">
      <dgm:prSet/>
      <dgm:spPr/>
      <dgm:t>
        <a:bodyPr/>
        <a:lstStyle/>
        <a:p>
          <a:r>
            <a:rPr lang="en-US"/>
            <a:t>Q&amp;A/Discussion</a:t>
          </a:r>
        </a:p>
      </dgm:t>
    </dgm:pt>
    <dgm:pt modelId="{8B1946C3-81E6-4CCE-AFC3-BBE659898A7C}" type="parTrans" cxnId="{DB96A8CB-78F4-4E9C-81A3-8B0383D1F480}">
      <dgm:prSet/>
      <dgm:spPr/>
      <dgm:t>
        <a:bodyPr/>
        <a:lstStyle/>
        <a:p>
          <a:endParaRPr lang="en-US"/>
        </a:p>
      </dgm:t>
    </dgm:pt>
    <dgm:pt modelId="{813E02A9-CA9C-4C12-B3F2-D4DB900F9305}" type="sibTrans" cxnId="{DB96A8CB-78F4-4E9C-81A3-8B0383D1F480}">
      <dgm:prSet/>
      <dgm:spPr/>
      <dgm:t>
        <a:bodyPr/>
        <a:lstStyle/>
        <a:p>
          <a:endParaRPr lang="en-US"/>
        </a:p>
      </dgm:t>
    </dgm:pt>
    <dgm:pt modelId="{1A47925A-7AFA-4EDB-96E5-7403E3F3D473}" type="pres">
      <dgm:prSet presAssocID="{B9C36EA6-4846-42EA-A73C-BAE6B936F1E1}" presName="root" presStyleCnt="0">
        <dgm:presLayoutVars>
          <dgm:dir/>
          <dgm:resizeHandles val="exact"/>
        </dgm:presLayoutVars>
      </dgm:prSet>
      <dgm:spPr/>
    </dgm:pt>
    <dgm:pt modelId="{CD36C558-5138-4E0E-8571-4DFB5DB39C21}" type="pres">
      <dgm:prSet presAssocID="{AD3967AC-413A-4708-9D1C-9183E299982D}" presName="compNode" presStyleCnt="0"/>
      <dgm:spPr/>
    </dgm:pt>
    <dgm:pt modelId="{709BC5E1-B626-4EF1-86DC-8478E9C6BA62}" type="pres">
      <dgm:prSet presAssocID="{AD3967AC-413A-4708-9D1C-9183E299982D}" presName="bgRect" presStyleLbl="bgShp" presStyleIdx="0" presStyleCnt="8"/>
      <dgm:spPr/>
    </dgm:pt>
    <dgm:pt modelId="{5F8764D6-E750-44A8-9FA9-79A98774A0F2}" type="pres">
      <dgm:prSet presAssocID="{AD3967AC-413A-4708-9D1C-9183E299982D}"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BB49B79-8FCB-4048-9E74-9E4CC57FD58C}" type="pres">
      <dgm:prSet presAssocID="{AD3967AC-413A-4708-9D1C-9183E299982D}" presName="spaceRect" presStyleCnt="0"/>
      <dgm:spPr/>
    </dgm:pt>
    <dgm:pt modelId="{176B69A2-780B-493D-B8FF-C4AF6F4EA130}" type="pres">
      <dgm:prSet presAssocID="{AD3967AC-413A-4708-9D1C-9183E299982D}" presName="parTx" presStyleLbl="revTx" presStyleIdx="0" presStyleCnt="8">
        <dgm:presLayoutVars>
          <dgm:chMax val="0"/>
          <dgm:chPref val="0"/>
        </dgm:presLayoutVars>
      </dgm:prSet>
      <dgm:spPr/>
    </dgm:pt>
    <dgm:pt modelId="{CC4C1131-9500-4818-B37B-06414DF79EE3}" type="pres">
      <dgm:prSet presAssocID="{F5ACE58E-D59B-4438-A8E8-7C162340AC02}" presName="sibTrans" presStyleCnt="0"/>
      <dgm:spPr/>
    </dgm:pt>
    <dgm:pt modelId="{080CAB61-67B1-4C52-8A1C-DA2045A97030}" type="pres">
      <dgm:prSet presAssocID="{F4DC1006-DFF5-45FD-B9D3-F1D7B52E720C}" presName="compNode" presStyleCnt="0"/>
      <dgm:spPr/>
    </dgm:pt>
    <dgm:pt modelId="{C4A2DEE4-6C54-4EE2-813E-6014E8EA950C}" type="pres">
      <dgm:prSet presAssocID="{F4DC1006-DFF5-45FD-B9D3-F1D7B52E720C}" presName="bgRect" presStyleLbl="bgShp" presStyleIdx="1" presStyleCnt="8"/>
      <dgm:spPr/>
    </dgm:pt>
    <dgm:pt modelId="{F6C16CC0-E65B-45AA-BEAC-DBC25543DE82}" type="pres">
      <dgm:prSet presAssocID="{F4DC1006-DFF5-45FD-B9D3-F1D7B52E720C}"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F396F912-F95F-410B-8A29-A5D82D2D8898}" type="pres">
      <dgm:prSet presAssocID="{F4DC1006-DFF5-45FD-B9D3-F1D7B52E720C}" presName="spaceRect" presStyleCnt="0"/>
      <dgm:spPr/>
    </dgm:pt>
    <dgm:pt modelId="{F06EB12F-B2FC-4B6C-A22C-E0DFF67D4C77}" type="pres">
      <dgm:prSet presAssocID="{F4DC1006-DFF5-45FD-B9D3-F1D7B52E720C}" presName="parTx" presStyleLbl="revTx" presStyleIdx="1" presStyleCnt="8">
        <dgm:presLayoutVars>
          <dgm:chMax val="0"/>
          <dgm:chPref val="0"/>
        </dgm:presLayoutVars>
      </dgm:prSet>
      <dgm:spPr/>
    </dgm:pt>
    <dgm:pt modelId="{FF04494F-AFF2-4713-934F-6A3028547355}" type="pres">
      <dgm:prSet presAssocID="{60EC9661-3FBC-4C05-AA8F-0FCAB8505D67}" presName="sibTrans" presStyleCnt="0"/>
      <dgm:spPr/>
    </dgm:pt>
    <dgm:pt modelId="{7188F550-1F38-4D38-BFC8-829BD6DE780B}" type="pres">
      <dgm:prSet presAssocID="{832D8BC3-98C2-4F0A-B1D1-76B3797C9555}" presName="compNode" presStyleCnt="0"/>
      <dgm:spPr/>
    </dgm:pt>
    <dgm:pt modelId="{C9007EDB-855E-46B1-B3EF-E9F6F472FB4B}" type="pres">
      <dgm:prSet presAssocID="{832D8BC3-98C2-4F0A-B1D1-76B3797C9555}" presName="bgRect" presStyleLbl="bgShp" presStyleIdx="2" presStyleCnt="8"/>
      <dgm:spPr/>
    </dgm:pt>
    <dgm:pt modelId="{0EFDD4FF-DB35-4304-8342-6DD8BAEF506F}" type="pres">
      <dgm:prSet presAssocID="{832D8BC3-98C2-4F0A-B1D1-76B3797C955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B92B7875-404D-45FE-BA2C-9D5586BC1BDE}" type="pres">
      <dgm:prSet presAssocID="{832D8BC3-98C2-4F0A-B1D1-76B3797C9555}" presName="spaceRect" presStyleCnt="0"/>
      <dgm:spPr/>
    </dgm:pt>
    <dgm:pt modelId="{9A90AC69-F83C-4ED2-A194-ADE5665277B4}" type="pres">
      <dgm:prSet presAssocID="{832D8BC3-98C2-4F0A-B1D1-76B3797C9555}" presName="parTx" presStyleLbl="revTx" presStyleIdx="2" presStyleCnt="8">
        <dgm:presLayoutVars>
          <dgm:chMax val="0"/>
          <dgm:chPref val="0"/>
        </dgm:presLayoutVars>
      </dgm:prSet>
      <dgm:spPr/>
    </dgm:pt>
    <dgm:pt modelId="{6ABD23EB-E245-48CD-A3F0-9FD0094501C8}" type="pres">
      <dgm:prSet presAssocID="{8F550A42-65EB-434B-BC5E-BD804152761E}" presName="sibTrans" presStyleCnt="0"/>
      <dgm:spPr/>
    </dgm:pt>
    <dgm:pt modelId="{7DC6FD1F-EBCB-41E4-BCF2-3C299F6A8C8E}" type="pres">
      <dgm:prSet presAssocID="{C6197FB9-4EA1-4848-A9EC-4F2F78607A13}" presName="compNode" presStyleCnt="0"/>
      <dgm:spPr/>
    </dgm:pt>
    <dgm:pt modelId="{67D46106-5DDE-4239-B3F9-48C925B8CCB7}" type="pres">
      <dgm:prSet presAssocID="{C6197FB9-4EA1-4848-A9EC-4F2F78607A13}" presName="bgRect" presStyleLbl="bgShp" presStyleIdx="3" presStyleCnt="8"/>
      <dgm:spPr/>
    </dgm:pt>
    <dgm:pt modelId="{F0C69CAB-CBFD-48D5-AA1D-9E2FFB9271F0}" type="pres">
      <dgm:prSet presAssocID="{C6197FB9-4EA1-4848-A9EC-4F2F78607A1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2D2E14CD-D5E2-4191-A951-FA9AC325A3CD}" type="pres">
      <dgm:prSet presAssocID="{C6197FB9-4EA1-4848-A9EC-4F2F78607A13}" presName="spaceRect" presStyleCnt="0"/>
      <dgm:spPr/>
    </dgm:pt>
    <dgm:pt modelId="{4D2C5162-2ADB-4CB1-AAC4-D9243053AA22}" type="pres">
      <dgm:prSet presAssocID="{C6197FB9-4EA1-4848-A9EC-4F2F78607A13}" presName="parTx" presStyleLbl="revTx" presStyleIdx="3" presStyleCnt="8">
        <dgm:presLayoutVars>
          <dgm:chMax val="0"/>
          <dgm:chPref val="0"/>
        </dgm:presLayoutVars>
      </dgm:prSet>
      <dgm:spPr/>
    </dgm:pt>
    <dgm:pt modelId="{68ED6E76-CF9D-43EF-8406-4C2A7C52D26D}" type="pres">
      <dgm:prSet presAssocID="{B755B744-D6E3-4A2A-9A03-2436D8CB04D0}" presName="sibTrans" presStyleCnt="0"/>
      <dgm:spPr/>
    </dgm:pt>
    <dgm:pt modelId="{0BA4B7B5-48EC-40DF-87CA-FE94E6D88875}" type="pres">
      <dgm:prSet presAssocID="{9690B4D9-D158-43C5-B8D7-812F616A25A4}" presName="compNode" presStyleCnt="0"/>
      <dgm:spPr/>
    </dgm:pt>
    <dgm:pt modelId="{1561158B-0188-4DA8-8CD9-3D1ACE0E92B0}" type="pres">
      <dgm:prSet presAssocID="{9690B4D9-D158-43C5-B8D7-812F616A25A4}" presName="bgRect" presStyleLbl="bgShp" presStyleIdx="4" presStyleCnt="8"/>
      <dgm:spPr/>
    </dgm:pt>
    <dgm:pt modelId="{66172C1A-7188-4F22-AE7B-C57A8CB5F2C8}" type="pres">
      <dgm:prSet presAssocID="{9690B4D9-D158-43C5-B8D7-812F616A25A4}"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52A46F7-1477-408D-9131-DA3E59357035}" type="pres">
      <dgm:prSet presAssocID="{9690B4D9-D158-43C5-B8D7-812F616A25A4}" presName="spaceRect" presStyleCnt="0"/>
      <dgm:spPr/>
    </dgm:pt>
    <dgm:pt modelId="{A8CD18CF-1E12-4033-B2DA-8B9D0C1F908A}" type="pres">
      <dgm:prSet presAssocID="{9690B4D9-D158-43C5-B8D7-812F616A25A4}" presName="parTx" presStyleLbl="revTx" presStyleIdx="4" presStyleCnt="8">
        <dgm:presLayoutVars>
          <dgm:chMax val="0"/>
          <dgm:chPref val="0"/>
        </dgm:presLayoutVars>
      </dgm:prSet>
      <dgm:spPr/>
    </dgm:pt>
    <dgm:pt modelId="{29DE46B7-7EAD-4A9B-8AD7-EB1F7BFB3262}" type="pres">
      <dgm:prSet presAssocID="{99084F7C-C3A6-4D4E-8ED8-3953BBA034AA}" presName="sibTrans" presStyleCnt="0"/>
      <dgm:spPr/>
    </dgm:pt>
    <dgm:pt modelId="{B195908D-CAA3-46B2-B862-116D10B238AF}" type="pres">
      <dgm:prSet presAssocID="{D750543A-8884-44A4-A230-3012426572D8}" presName="compNode" presStyleCnt="0"/>
      <dgm:spPr/>
    </dgm:pt>
    <dgm:pt modelId="{318DB88D-6CE2-4F4A-9E9A-B38C9D80AD55}" type="pres">
      <dgm:prSet presAssocID="{D750543A-8884-44A4-A230-3012426572D8}" presName="bgRect" presStyleLbl="bgShp" presStyleIdx="5" presStyleCnt="8"/>
      <dgm:spPr/>
    </dgm:pt>
    <dgm:pt modelId="{DD321745-C4AD-4F36-88A7-12FFDF28EE4A}" type="pres">
      <dgm:prSet presAssocID="{D750543A-8884-44A4-A230-3012426572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acher"/>
        </a:ext>
      </dgm:extLst>
    </dgm:pt>
    <dgm:pt modelId="{2954A951-18F8-4C6E-9AD8-D2AB06DE1A81}" type="pres">
      <dgm:prSet presAssocID="{D750543A-8884-44A4-A230-3012426572D8}" presName="spaceRect" presStyleCnt="0"/>
      <dgm:spPr/>
    </dgm:pt>
    <dgm:pt modelId="{2CC2B15B-333C-4DF5-AFFA-73AA4D1EE33E}" type="pres">
      <dgm:prSet presAssocID="{D750543A-8884-44A4-A230-3012426572D8}" presName="parTx" presStyleLbl="revTx" presStyleIdx="5" presStyleCnt="8">
        <dgm:presLayoutVars>
          <dgm:chMax val="0"/>
          <dgm:chPref val="0"/>
        </dgm:presLayoutVars>
      </dgm:prSet>
      <dgm:spPr/>
    </dgm:pt>
    <dgm:pt modelId="{61587854-8485-49E7-A86D-FA79758E2981}" type="pres">
      <dgm:prSet presAssocID="{55C052E9-0997-41D8-97CA-492D0F5234E7}" presName="sibTrans" presStyleCnt="0"/>
      <dgm:spPr/>
    </dgm:pt>
    <dgm:pt modelId="{C9F89A91-CD40-4AFD-BC2A-0E6C1E4E7B86}" type="pres">
      <dgm:prSet presAssocID="{DE7A46B4-D65C-4805-B860-6FF0A13D11F1}" presName="compNode" presStyleCnt="0"/>
      <dgm:spPr/>
    </dgm:pt>
    <dgm:pt modelId="{0DB847B1-C44F-43D7-AA40-95489C64EAF7}" type="pres">
      <dgm:prSet presAssocID="{DE7A46B4-D65C-4805-B860-6FF0A13D11F1}" presName="bgRect" presStyleLbl="bgShp" presStyleIdx="6" presStyleCnt="8"/>
      <dgm:spPr/>
    </dgm:pt>
    <dgm:pt modelId="{DF3291F0-BD70-4189-8044-D0802F0B1705}" type="pres">
      <dgm:prSet presAssocID="{DE7A46B4-D65C-4805-B860-6FF0A13D11F1}"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mark"/>
        </a:ext>
      </dgm:extLst>
    </dgm:pt>
    <dgm:pt modelId="{2917D3FA-E60B-4F1F-9EF7-47809EA3CF76}" type="pres">
      <dgm:prSet presAssocID="{DE7A46B4-D65C-4805-B860-6FF0A13D11F1}" presName="spaceRect" presStyleCnt="0"/>
      <dgm:spPr/>
    </dgm:pt>
    <dgm:pt modelId="{BC3E6F61-9793-487F-816F-1054144B9402}" type="pres">
      <dgm:prSet presAssocID="{DE7A46B4-D65C-4805-B860-6FF0A13D11F1}" presName="parTx" presStyleLbl="revTx" presStyleIdx="6" presStyleCnt="8">
        <dgm:presLayoutVars>
          <dgm:chMax val="0"/>
          <dgm:chPref val="0"/>
        </dgm:presLayoutVars>
      </dgm:prSet>
      <dgm:spPr/>
    </dgm:pt>
    <dgm:pt modelId="{A660818E-FEA8-4214-9BAC-FA830E47C41B}" type="pres">
      <dgm:prSet presAssocID="{94C3F604-8DC3-445C-8445-F2187A2A19F3}" presName="sibTrans" presStyleCnt="0"/>
      <dgm:spPr/>
    </dgm:pt>
    <dgm:pt modelId="{70418D08-33CE-4DF0-9F35-1CFCAEAFA0EB}" type="pres">
      <dgm:prSet presAssocID="{CC1F7280-862C-45EC-8225-B9FEE7D8C4DF}" presName="compNode" presStyleCnt="0"/>
      <dgm:spPr/>
    </dgm:pt>
    <dgm:pt modelId="{60D54AC8-7289-4478-AAB8-12ED8A926C8E}" type="pres">
      <dgm:prSet presAssocID="{CC1F7280-862C-45EC-8225-B9FEE7D8C4DF}" presName="bgRect" presStyleLbl="bgShp" presStyleIdx="7" presStyleCnt="8"/>
      <dgm:spPr/>
    </dgm:pt>
    <dgm:pt modelId="{3FE2A62F-9ED2-4EE7-ACD2-25B55B7462BF}" type="pres">
      <dgm:prSet presAssocID="{CC1F7280-862C-45EC-8225-B9FEE7D8C4DF}"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Board Room"/>
        </a:ext>
      </dgm:extLst>
    </dgm:pt>
    <dgm:pt modelId="{9D77AF61-7798-4773-8885-31D48E16C8CD}" type="pres">
      <dgm:prSet presAssocID="{CC1F7280-862C-45EC-8225-B9FEE7D8C4DF}" presName="spaceRect" presStyleCnt="0"/>
      <dgm:spPr/>
    </dgm:pt>
    <dgm:pt modelId="{28B4CB7E-215D-4DAF-8695-B0268442007D}" type="pres">
      <dgm:prSet presAssocID="{CC1F7280-862C-45EC-8225-B9FEE7D8C4DF}" presName="parTx" presStyleLbl="revTx" presStyleIdx="7" presStyleCnt="8">
        <dgm:presLayoutVars>
          <dgm:chMax val="0"/>
          <dgm:chPref val="0"/>
        </dgm:presLayoutVars>
      </dgm:prSet>
      <dgm:spPr/>
    </dgm:pt>
  </dgm:ptLst>
  <dgm:cxnLst>
    <dgm:cxn modelId="{392B8422-B89E-431E-9B18-B11E496C7F35}" type="presOf" srcId="{D750543A-8884-44A4-A230-3012426572D8}" destId="{2CC2B15B-333C-4DF5-AFFA-73AA4D1EE33E}" srcOrd="0" destOrd="0" presId="urn:microsoft.com/office/officeart/2018/2/layout/IconVerticalSolidList"/>
    <dgm:cxn modelId="{B70D0A2B-43A0-4BDF-A74A-958BD1C7315D}" type="presOf" srcId="{F4DC1006-DFF5-45FD-B9D3-F1D7B52E720C}" destId="{F06EB12F-B2FC-4B6C-A22C-E0DFF67D4C77}" srcOrd="0" destOrd="0" presId="urn:microsoft.com/office/officeart/2018/2/layout/IconVerticalSolidList"/>
    <dgm:cxn modelId="{E2C7F133-2603-4DD8-B310-626B39B1A126}" srcId="{B9C36EA6-4846-42EA-A73C-BAE6B936F1E1}" destId="{AD3967AC-413A-4708-9D1C-9183E299982D}" srcOrd="0" destOrd="0" parTransId="{1345523C-F435-404A-ABCA-146A896724EB}" sibTransId="{F5ACE58E-D59B-4438-A8E8-7C162340AC02}"/>
    <dgm:cxn modelId="{899CB163-CAD5-49D0-A081-4522A2D2A066}" srcId="{B9C36EA6-4846-42EA-A73C-BAE6B936F1E1}" destId="{D750543A-8884-44A4-A230-3012426572D8}" srcOrd="5" destOrd="0" parTransId="{0D993738-A274-4BC9-80DA-8641FC7399C8}" sibTransId="{55C052E9-0997-41D8-97CA-492D0F5234E7}"/>
    <dgm:cxn modelId="{1F033979-E546-4BBD-8878-5C08C8FC3066}" srcId="{B9C36EA6-4846-42EA-A73C-BAE6B936F1E1}" destId="{C6197FB9-4EA1-4848-A9EC-4F2F78607A13}" srcOrd="3" destOrd="0" parTransId="{77049F24-E8AC-4A66-AF16-B4411E6F72B9}" sibTransId="{B755B744-D6E3-4A2A-9A03-2436D8CB04D0}"/>
    <dgm:cxn modelId="{12A3D47C-C8BE-43EA-A946-B9F3CDAD2896}" type="presOf" srcId="{CC1F7280-862C-45EC-8225-B9FEE7D8C4DF}" destId="{28B4CB7E-215D-4DAF-8695-B0268442007D}" srcOrd="0" destOrd="0" presId="urn:microsoft.com/office/officeart/2018/2/layout/IconVerticalSolidList"/>
    <dgm:cxn modelId="{8D864095-8356-4B34-8FE8-6CD00141BC57}" type="presOf" srcId="{DE7A46B4-D65C-4805-B860-6FF0A13D11F1}" destId="{BC3E6F61-9793-487F-816F-1054144B9402}" srcOrd="0" destOrd="0" presId="urn:microsoft.com/office/officeart/2018/2/layout/IconVerticalSolidList"/>
    <dgm:cxn modelId="{D8819297-3C51-489E-970B-684D1E6686BC}" srcId="{B9C36EA6-4846-42EA-A73C-BAE6B936F1E1}" destId="{DE7A46B4-D65C-4805-B860-6FF0A13D11F1}" srcOrd="6" destOrd="0" parTransId="{C5F2E823-8DDF-4228-A917-970074F1EBA6}" sibTransId="{94C3F604-8DC3-445C-8445-F2187A2A19F3}"/>
    <dgm:cxn modelId="{B9244A98-E41D-41FA-B563-5520C9410B4E}" type="presOf" srcId="{9690B4D9-D158-43C5-B8D7-812F616A25A4}" destId="{A8CD18CF-1E12-4033-B2DA-8B9D0C1F908A}" srcOrd="0" destOrd="0" presId="urn:microsoft.com/office/officeart/2018/2/layout/IconVerticalSolidList"/>
    <dgm:cxn modelId="{E5C839AB-6625-4206-A566-63144C16DA0B}" type="presOf" srcId="{AD3967AC-413A-4708-9D1C-9183E299982D}" destId="{176B69A2-780B-493D-B8FF-C4AF6F4EA130}" srcOrd="0" destOrd="0" presId="urn:microsoft.com/office/officeart/2018/2/layout/IconVerticalSolidList"/>
    <dgm:cxn modelId="{CD809FBA-29BA-4D67-BF72-3A7F4AEFA2EB}" srcId="{B9C36EA6-4846-42EA-A73C-BAE6B936F1E1}" destId="{832D8BC3-98C2-4F0A-B1D1-76B3797C9555}" srcOrd="2" destOrd="0" parTransId="{C21ED91E-036C-4707-A13F-5C5D1F4FE4BE}" sibTransId="{8F550A42-65EB-434B-BC5E-BD804152761E}"/>
    <dgm:cxn modelId="{C3780CBD-8521-4023-B497-731019352D3B}" srcId="{B9C36EA6-4846-42EA-A73C-BAE6B936F1E1}" destId="{9690B4D9-D158-43C5-B8D7-812F616A25A4}" srcOrd="4" destOrd="0" parTransId="{38842C1B-3B46-44F7-BE0D-6F395BDDC933}" sibTransId="{99084F7C-C3A6-4D4E-8ED8-3953BBA034AA}"/>
    <dgm:cxn modelId="{DB96A8CB-78F4-4E9C-81A3-8B0383D1F480}" srcId="{B9C36EA6-4846-42EA-A73C-BAE6B936F1E1}" destId="{CC1F7280-862C-45EC-8225-B9FEE7D8C4DF}" srcOrd="7" destOrd="0" parTransId="{8B1946C3-81E6-4CCE-AFC3-BBE659898A7C}" sibTransId="{813E02A9-CA9C-4C12-B3F2-D4DB900F9305}"/>
    <dgm:cxn modelId="{7C5CB4E0-6232-4224-9B27-62247DFB31A4}" type="presOf" srcId="{B9C36EA6-4846-42EA-A73C-BAE6B936F1E1}" destId="{1A47925A-7AFA-4EDB-96E5-7403E3F3D473}" srcOrd="0" destOrd="0" presId="urn:microsoft.com/office/officeart/2018/2/layout/IconVerticalSolidList"/>
    <dgm:cxn modelId="{108632E1-9915-4D45-8C24-A20BC1C5E097}" type="presOf" srcId="{C6197FB9-4EA1-4848-A9EC-4F2F78607A13}" destId="{4D2C5162-2ADB-4CB1-AAC4-D9243053AA22}" srcOrd="0" destOrd="0" presId="urn:microsoft.com/office/officeart/2018/2/layout/IconVerticalSolidList"/>
    <dgm:cxn modelId="{6889E0F6-958F-433E-83E8-64D13D99D771}" srcId="{B9C36EA6-4846-42EA-A73C-BAE6B936F1E1}" destId="{F4DC1006-DFF5-45FD-B9D3-F1D7B52E720C}" srcOrd="1" destOrd="0" parTransId="{B24F788E-19E7-4A78-964C-322D789272B8}" sibTransId="{60EC9661-3FBC-4C05-AA8F-0FCAB8505D67}"/>
    <dgm:cxn modelId="{8464F6F7-3BA5-4F0E-927E-ECC49F46D643}" type="presOf" srcId="{832D8BC3-98C2-4F0A-B1D1-76B3797C9555}" destId="{9A90AC69-F83C-4ED2-A194-ADE5665277B4}" srcOrd="0" destOrd="0" presId="urn:microsoft.com/office/officeart/2018/2/layout/IconVerticalSolidList"/>
    <dgm:cxn modelId="{B08AB83D-BA44-4466-9137-C166E4D040A4}" type="presParOf" srcId="{1A47925A-7AFA-4EDB-96E5-7403E3F3D473}" destId="{CD36C558-5138-4E0E-8571-4DFB5DB39C21}" srcOrd="0" destOrd="0" presId="urn:microsoft.com/office/officeart/2018/2/layout/IconVerticalSolidList"/>
    <dgm:cxn modelId="{9A18E0FC-15B8-4BB6-AAA0-FE6A401ACD5B}" type="presParOf" srcId="{CD36C558-5138-4E0E-8571-4DFB5DB39C21}" destId="{709BC5E1-B626-4EF1-86DC-8478E9C6BA62}" srcOrd="0" destOrd="0" presId="urn:microsoft.com/office/officeart/2018/2/layout/IconVerticalSolidList"/>
    <dgm:cxn modelId="{81F2EAD3-8C28-414D-B32E-6797C5B75945}" type="presParOf" srcId="{CD36C558-5138-4E0E-8571-4DFB5DB39C21}" destId="{5F8764D6-E750-44A8-9FA9-79A98774A0F2}" srcOrd="1" destOrd="0" presId="urn:microsoft.com/office/officeart/2018/2/layout/IconVerticalSolidList"/>
    <dgm:cxn modelId="{34718998-3661-4799-9D23-1B102F84D717}" type="presParOf" srcId="{CD36C558-5138-4E0E-8571-4DFB5DB39C21}" destId="{0BB49B79-8FCB-4048-9E74-9E4CC57FD58C}" srcOrd="2" destOrd="0" presId="urn:microsoft.com/office/officeart/2018/2/layout/IconVerticalSolidList"/>
    <dgm:cxn modelId="{7188F373-7321-4D0E-90BC-90D15B8A8B39}" type="presParOf" srcId="{CD36C558-5138-4E0E-8571-4DFB5DB39C21}" destId="{176B69A2-780B-493D-B8FF-C4AF6F4EA130}" srcOrd="3" destOrd="0" presId="urn:microsoft.com/office/officeart/2018/2/layout/IconVerticalSolidList"/>
    <dgm:cxn modelId="{F4755BD0-EE4D-46F8-9999-47DF43F360C3}" type="presParOf" srcId="{1A47925A-7AFA-4EDB-96E5-7403E3F3D473}" destId="{CC4C1131-9500-4818-B37B-06414DF79EE3}" srcOrd="1" destOrd="0" presId="urn:microsoft.com/office/officeart/2018/2/layout/IconVerticalSolidList"/>
    <dgm:cxn modelId="{A4B4E6FB-8590-4165-AA56-51DEC6E19278}" type="presParOf" srcId="{1A47925A-7AFA-4EDB-96E5-7403E3F3D473}" destId="{080CAB61-67B1-4C52-8A1C-DA2045A97030}" srcOrd="2" destOrd="0" presId="urn:microsoft.com/office/officeart/2018/2/layout/IconVerticalSolidList"/>
    <dgm:cxn modelId="{CAC402FF-11BE-414A-A4A2-E0FC2B6F8488}" type="presParOf" srcId="{080CAB61-67B1-4C52-8A1C-DA2045A97030}" destId="{C4A2DEE4-6C54-4EE2-813E-6014E8EA950C}" srcOrd="0" destOrd="0" presId="urn:microsoft.com/office/officeart/2018/2/layout/IconVerticalSolidList"/>
    <dgm:cxn modelId="{E73B1B19-22D2-4E47-AB44-287AB8D5DB1D}" type="presParOf" srcId="{080CAB61-67B1-4C52-8A1C-DA2045A97030}" destId="{F6C16CC0-E65B-45AA-BEAC-DBC25543DE82}" srcOrd="1" destOrd="0" presId="urn:microsoft.com/office/officeart/2018/2/layout/IconVerticalSolidList"/>
    <dgm:cxn modelId="{D5092A11-635F-448C-ABDD-59E5F125A59F}" type="presParOf" srcId="{080CAB61-67B1-4C52-8A1C-DA2045A97030}" destId="{F396F912-F95F-410B-8A29-A5D82D2D8898}" srcOrd="2" destOrd="0" presId="urn:microsoft.com/office/officeart/2018/2/layout/IconVerticalSolidList"/>
    <dgm:cxn modelId="{F7F33ABF-4F95-456E-AF14-B64C25EA3A73}" type="presParOf" srcId="{080CAB61-67B1-4C52-8A1C-DA2045A97030}" destId="{F06EB12F-B2FC-4B6C-A22C-E0DFF67D4C77}" srcOrd="3" destOrd="0" presId="urn:microsoft.com/office/officeart/2018/2/layout/IconVerticalSolidList"/>
    <dgm:cxn modelId="{0E09BBCF-61FF-4AC8-AB37-BE032C3315A5}" type="presParOf" srcId="{1A47925A-7AFA-4EDB-96E5-7403E3F3D473}" destId="{FF04494F-AFF2-4713-934F-6A3028547355}" srcOrd="3" destOrd="0" presId="urn:microsoft.com/office/officeart/2018/2/layout/IconVerticalSolidList"/>
    <dgm:cxn modelId="{E74AD8E7-12EE-4AD3-A616-F6F2FD27A48E}" type="presParOf" srcId="{1A47925A-7AFA-4EDB-96E5-7403E3F3D473}" destId="{7188F550-1F38-4D38-BFC8-829BD6DE780B}" srcOrd="4" destOrd="0" presId="urn:microsoft.com/office/officeart/2018/2/layout/IconVerticalSolidList"/>
    <dgm:cxn modelId="{317F21ED-076F-40C1-892C-044204BE458A}" type="presParOf" srcId="{7188F550-1F38-4D38-BFC8-829BD6DE780B}" destId="{C9007EDB-855E-46B1-B3EF-E9F6F472FB4B}" srcOrd="0" destOrd="0" presId="urn:microsoft.com/office/officeart/2018/2/layout/IconVerticalSolidList"/>
    <dgm:cxn modelId="{C210A30C-8403-4775-8D7D-C7D54FE4A825}" type="presParOf" srcId="{7188F550-1F38-4D38-BFC8-829BD6DE780B}" destId="{0EFDD4FF-DB35-4304-8342-6DD8BAEF506F}" srcOrd="1" destOrd="0" presId="urn:microsoft.com/office/officeart/2018/2/layout/IconVerticalSolidList"/>
    <dgm:cxn modelId="{308C0149-3870-4B7E-92D7-84783F9EC334}" type="presParOf" srcId="{7188F550-1F38-4D38-BFC8-829BD6DE780B}" destId="{B92B7875-404D-45FE-BA2C-9D5586BC1BDE}" srcOrd="2" destOrd="0" presId="urn:microsoft.com/office/officeart/2018/2/layout/IconVerticalSolidList"/>
    <dgm:cxn modelId="{43861696-F6D3-4DEC-BCF6-4C8859C10E0A}" type="presParOf" srcId="{7188F550-1F38-4D38-BFC8-829BD6DE780B}" destId="{9A90AC69-F83C-4ED2-A194-ADE5665277B4}" srcOrd="3" destOrd="0" presId="urn:microsoft.com/office/officeart/2018/2/layout/IconVerticalSolidList"/>
    <dgm:cxn modelId="{7D85664B-883B-4AAB-BA52-49A626781598}" type="presParOf" srcId="{1A47925A-7AFA-4EDB-96E5-7403E3F3D473}" destId="{6ABD23EB-E245-48CD-A3F0-9FD0094501C8}" srcOrd="5" destOrd="0" presId="urn:microsoft.com/office/officeart/2018/2/layout/IconVerticalSolidList"/>
    <dgm:cxn modelId="{0ADB61ED-5ADB-41D7-8BA2-97507E15948B}" type="presParOf" srcId="{1A47925A-7AFA-4EDB-96E5-7403E3F3D473}" destId="{7DC6FD1F-EBCB-41E4-BCF2-3C299F6A8C8E}" srcOrd="6" destOrd="0" presId="urn:microsoft.com/office/officeart/2018/2/layout/IconVerticalSolidList"/>
    <dgm:cxn modelId="{9D38F9F3-1416-49CA-88C3-5BD5D61582FB}" type="presParOf" srcId="{7DC6FD1F-EBCB-41E4-BCF2-3C299F6A8C8E}" destId="{67D46106-5DDE-4239-B3F9-48C925B8CCB7}" srcOrd="0" destOrd="0" presId="urn:microsoft.com/office/officeart/2018/2/layout/IconVerticalSolidList"/>
    <dgm:cxn modelId="{8260CF5E-737E-4217-A12F-C62AF955EFF7}" type="presParOf" srcId="{7DC6FD1F-EBCB-41E4-BCF2-3C299F6A8C8E}" destId="{F0C69CAB-CBFD-48D5-AA1D-9E2FFB9271F0}" srcOrd="1" destOrd="0" presId="urn:microsoft.com/office/officeart/2018/2/layout/IconVerticalSolidList"/>
    <dgm:cxn modelId="{2A88A812-F7C7-4BE6-B934-9C42D0679CE5}" type="presParOf" srcId="{7DC6FD1F-EBCB-41E4-BCF2-3C299F6A8C8E}" destId="{2D2E14CD-D5E2-4191-A951-FA9AC325A3CD}" srcOrd="2" destOrd="0" presId="urn:microsoft.com/office/officeart/2018/2/layout/IconVerticalSolidList"/>
    <dgm:cxn modelId="{8E8DA175-21A3-442F-9A06-E82FEAA4D968}" type="presParOf" srcId="{7DC6FD1F-EBCB-41E4-BCF2-3C299F6A8C8E}" destId="{4D2C5162-2ADB-4CB1-AAC4-D9243053AA22}" srcOrd="3" destOrd="0" presId="urn:microsoft.com/office/officeart/2018/2/layout/IconVerticalSolidList"/>
    <dgm:cxn modelId="{7CB8293D-F32B-4603-8F00-E3E005A93381}" type="presParOf" srcId="{1A47925A-7AFA-4EDB-96E5-7403E3F3D473}" destId="{68ED6E76-CF9D-43EF-8406-4C2A7C52D26D}" srcOrd="7" destOrd="0" presId="urn:microsoft.com/office/officeart/2018/2/layout/IconVerticalSolidList"/>
    <dgm:cxn modelId="{B7ED146D-C7E0-4831-A25B-6FDE1412BA5C}" type="presParOf" srcId="{1A47925A-7AFA-4EDB-96E5-7403E3F3D473}" destId="{0BA4B7B5-48EC-40DF-87CA-FE94E6D88875}" srcOrd="8" destOrd="0" presId="urn:microsoft.com/office/officeart/2018/2/layout/IconVerticalSolidList"/>
    <dgm:cxn modelId="{52E40EF8-B35C-448A-B2ED-DE34837C9C78}" type="presParOf" srcId="{0BA4B7B5-48EC-40DF-87CA-FE94E6D88875}" destId="{1561158B-0188-4DA8-8CD9-3D1ACE0E92B0}" srcOrd="0" destOrd="0" presId="urn:microsoft.com/office/officeart/2018/2/layout/IconVerticalSolidList"/>
    <dgm:cxn modelId="{5A643825-F71C-4CEF-9072-532AE800D7C6}" type="presParOf" srcId="{0BA4B7B5-48EC-40DF-87CA-FE94E6D88875}" destId="{66172C1A-7188-4F22-AE7B-C57A8CB5F2C8}" srcOrd="1" destOrd="0" presId="urn:microsoft.com/office/officeart/2018/2/layout/IconVerticalSolidList"/>
    <dgm:cxn modelId="{52602626-FD48-455F-8257-883D634F77CC}" type="presParOf" srcId="{0BA4B7B5-48EC-40DF-87CA-FE94E6D88875}" destId="{852A46F7-1477-408D-9131-DA3E59357035}" srcOrd="2" destOrd="0" presId="urn:microsoft.com/office/officeart/2018/2/layout/IconVerticalSolidList"/>
    <dgm:cxn modelId="{F4DFB716-1C25-4AFA-9EF4-5CA165807058}" type="presParOf" srcId="{0BA4B7B5-48EC-40DF-87CA-FE94E6D88875}" destId="{A8CD18CF-1E12-4033-B2DA-8B9D0C1F908A}" srcOrd="3" destOrd="0" presId="urn:microsoft.com/office/officeart/2018/2/layout/IconVerticalSolidList"/>
    <dgm:cxn modelId="{E8A81DC7-208B-4FDF-B40B-33F0B882C20D}" type="presParOf" srcId="{1A47925A-7AFA-4EDB-96E5-7403E3F3D473}" destId="{29DE46B7-7EAD-4A9B-8AD7-EB1F7BFB3262}" srcOrd="9" destOrd="0" presId="urn:microsoft.com/office/officeart/2018/2/layout/IconVerticalSolidList"/>
    <dgm:cxn modelId="{00AB1A7E-6197-4B7E-99C8-9D232C720BDC}" type="presParOf" srcId="{1A47925A-7AFA-4EDB-96E5-7403E3F3D473}" destId="{B195908D-CAA3-46B2-B862-116D10B238AF}" srcOrd="10" destOrd="0" presId="urn:microsoft.com/office/officeart/2018/2/layout/IconVerticalSolidList"/>
    <dgm:cxn modelId="{31FAC7CF-2A81-46DA-9D78-BA157DB417A3}" type="presParOf" srcId="{B195908D-CAA3-46B2-B862-116D10B238AF}" destId="{318DB88D-6CE2-4F4A-9E9A-B38C9D80AD55}" srcOrd="0" destOrd="0" presId="urn:microsoft.com/office/officeart/2018/2/layout/IconVerticalSolidList"/>
    <dgm:cxn modelId="{EABB1443-3189-4035-9E9D-D457E23ACCFA}" type="presParOf" srcId="{B195908D-CAA3-46B2-B862-116D10B238AF}" destId="{DD321745-C4AD-4F36-88A7-12FFDF28EE4A}" srcOrd="1" destOrd="0" presId="urn:microsoft.com/office/officeart/2018/2/layout/IconVerticalSolidList"/>
    <dgm:cxn modelId="{1B24FA2C-4A75-4B42-97E2-F66006595E40}" type="presParOf" srcId="{B195908D-CAA3-46B2-B862-116D10B238AF}" destId="{2954A951-18F8-4C6E-9AD8-D2AB06DE1A81}" srcOrd="2" destOrd="0" presId="urn:microsoft.com/office/officeart/2018/2/layout/IconVerticalSolidList"/>
    <dgm:cxn modelId="{799298DB-A4BD-4000-8465-DEA53DB778FD}" type="presParOf" srcId="{B195908D-CAA3-46B2-B862-116D10B238AF}" destId="{2CC2B15B-333C-4DF5-AFFA-73AA4D1EE33E}" srcOrd="3" destOrd="0" presId="urn:microsoft.com/office/officeart/2018/2/layout/IconVerticalSolidList"/>
    <dgm:cxn modelId="{6D6820EC-BBF2-485D-BB77-0209F8289667}" type="presParOf" srcId="{1A47925A-7AFA-4EDB-96E5-7403E3F3D473}" destId="{61587854-8485-49E7-A86D-FA79758E2981}" srcOrd="11" destOrd="0" presId="urn:microsoft.com/office/officeart/2018/2/layout/IconVerticalSolidList"/>
    <dgm:cxn modelId="{811CF2AC-B43E-4F80-A225-6ED35BC859B9}" type="presParOf" srcId="{1A47925A-7AFA-4EDB-96E5-7403E3F3D473}" destId="{C9F89A91-CD40-4AFD-BC2A-0E6C1E4E7B86}" srcOrd="12" destOrd="0" presId="urn:microsoft.com/office/officeart/2018/2/layout/IconVerticalSolidList"/>
    <dgm:cxn modelId="{25A6CBA4-B13D-463E-BDBB-6389F440BC46}" type="presParOf" srcId="{C9F89A91-CD40-4AFD-BC2A-0E6C1E4E7B86}" destId="{0DB847B1-C44F-43D7-AA40-95489C64EAF7}" srcOrd="0" destOrd="0" presId="urn:microsoft.com/office/officeart/2018/2/layout/IconVerticalSolidList"/>
    <dgm:cxn modelId="{FEAAB2BA-61BD-408A-91B8-8E9EEB0F84E4}" type="presParOf" srcId="{C9F89A91-CD40-4AFD-BC2A-0E6C1E4E7B86}" destId="{DF3291F0-BD70-4189-8044-D0802F0B1705}" srcOrd="1" destOrd="0" presId="urn:microsoft.com/office/officeart/2018/2/layout/IconVerticalSolidList"/>
    <dgm:cxn modelId="{6A8B821C-898E-4A47-AB6B-A0A8443FDDF4}" type="presParOf" srcId="{C9F89A91-CD40-4AFD-BC2A-0E6C1E4E7B86}" destId="{2917D3FA-E60B-4F1F-9EF7-47809EA3CF76}" srcOrd="2" destOrd="0" presId="urn:microsoft.com/office/officeart/2018/2/layout/IconVerticalSolidList"/>
    <dgm:cxn modelId="{38067D25-B96B-4880-A18F-07923D175797}" type="presParOf" srcId="{C9F89A91-CD40-4AFD-BC2A-0E6C1E4E7B86}" destId="{BC3E6F61-9793-487F-816F-1054144B9402}" srcOrd="3" destOrd="0" presId="urn:microsoft.com/office/officeart/2018/2/layout/IconVerticalSolidList"/>
    <dgm:cxn modelId="{981AAD89-A8CA-4160-B1B0-A63C23E90CC3}" type="presParOf" srcId="{1A47925A-7AFA-4EDB-96E5-7403E3F3D473}" destId="{A660818E-FEA8-4214-9BAC-FA830E47C41B}" srcOrd="13" destOrd="0" presId="urn:microsoft.com/office/officeart/2018/2/layout/IconVerticalSolidList"/>
    <dgm:cxn modelId="{779EC083-544F-49FB-9F01-33D2AEFB9DC4}" type="presParOf" srcId="{1A47925A-7AFA-4EDB-96E5-7403E3F3D473}" destId="{70418D08-33CE-4DF0-9F35-1CFCAEAFA0EB}" srcOrd="14" destOrd="0" presId="urn:microsoft.com/office/officeart/2018/2/layout/IconVerticalSolidList"/>
    <dgm:cxn modelId="{12123325-AA38-44E5-B4EA-63E1E64F7A39}" type="presParOf" srcId="{70418D08-33CE-4DF0-9F35-1CFCAEAFA0EB}" destId="{60D54AC8-7289-4478-AAB8-12ED8A926C8E}" srcOrd="0" destOrd="0" presId="urn:microsoft.com/office/officeart/2018/2/layout/IconVerticalSolidList"/>
    <dgm:cxn modelId="{478629E3-71EE-45FB-B3BA-AA4E1C026A58}" type="presParOf" srcId="{70418D08-33CE-4DF0-9F35-1CFCAEAFA0EB}" destId="{3FE2A62F-9ED2-4EE7-ACD2-25B55B7462BF}" srcOrd="1" destOrd="0" presId="urn:microsoft.com/office/officeart/2018/2/layout/IconVerticalSolidList"/>
    <dgm:cxn modelId="{3F754051-5FFF-425A-B841-12EB68698894}" type="presParOf" srcId="{70418D08-33CE-4DF0-9F35-1CFCAEAFA0EB}" destId="{9D77AF61-7798-4773-8885-31D48E16C8CD}" srcOrd="2" destOrd="0" presId="urn:microsoft.com/office/officeart/2018/2/layout/IconVerticalSolidList"/>
    <dgm:cxn modelId="{37310996-3F1C-4022-9636-F871522476C5}" type="presParOf" srcId="{70418D08-33CE-4DF0-9F35-1CFCAEAFA0EB}" destId="{28B4CB7E-215D-4DAF-8695-B026844200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505AB0-CAE3-43AE-A393-D5F71470BE97}" type="doc">
      <dgm:prSet loTypeId="urn:microsoft.com/office/officeart/2008/layout/AlternatingPictureBlocks" loCatId="list" qsTypeId="urn:microsoft.com/office/officeart/2005/8/quickstyle/simple1" qsCatId="simple" csTypeId="urn:microsoft.com/office/officeart/2005/8/colors/accent1_2" csCatId="accent1" phldr="1"/>
      <dgm:spPr/>
    </dgm:pt>
    <dgm:pt modelId="{37C6EB4F-A6D1-460D-BA9A-F058E49C5F27}">
      <dgm:prSet phldrT="[Text]" custT="1"/>
      <dgm:spPr>
        <a:ln>
          <a:solidFill>
            <a:srgbClr val="5CC3A8"/>
          </a:solidFill>
        </a:ln>
      </dgm:spPr>
      <dgm:t>
        <a:bodyPr/>
        <a:lstStyle/>
        <a:p>
          <a:r>
            <a:rPr lang="en-US" sz="2400"/>
            <a:t>Scatter Plot</a:t>
          </a:r>
        </a:p>
      </dgm:t>
    </dgm:pt>
    <dgm:pt modelId="{BD1C8D4F-330A-4740-95C0-B5BD51C9B73A}" type="parTrans" cxnId="{33E69D28-BC95-4A04-92EF-7E810F233269}">
      <dgm:prSet/>
      <dgm:spPr/>
      <dgm:t>
        <a:bodyPr/>
        <a:lstStyle/>
        <a:p>
          <a:endParaRPr lang="en-US"/>
        </a:p>
      </dgm:t>
    </dgm:pt>
    <dgm:pt modelId="{50ABE1E8-130D-4568-8B09-911DAAE21671}" type="sibTrans" cxnId="{33E69D28-BC95-4A04-92EF-7E810F233269}">
      <dgm:prSet/>
      <dgm:spPr/>
      <dgm:t>
        <a:bodyPr/>
        <a:lstStyle/>
        <a:p>
          <a:endParaRPr lang="en-US"/>
        </a:p>
      </dgm:t>
    </dgm:pt>
    <dgm:pt modelId="{02C4D3A2-E500-4E44-8A5C-3B46938BA729}">
      <dgm:prSet phldrT="[Text]" custT="1"/>
      <dgm:spPr>
        <a:solidFill>
          <a:srgbClr val="4597D3">
            <a:hueOff val="0"/>
            <a:satOff val="0"/>
            <a:lumOff val="0"/>
            <a:alphaOff val="0"/>
          </a:srgbClr>
        </a:solidFill>
        <a:ln w="12700" cap="flat" cmpd="sng" algn="ctr">
          <a:solidFill>
            <a:srgbClr val="5CC3A8"/>
          </a:solid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Bar</a:t>
          </a:r>
        </a:p>
      </dgm:t>
    </dgm:pt>
    <dgm:pt modelId="{FA25E23F-DD5A-4241-83A7-7DFB7FA8FAC1}" type="parTrans" cxnId="{78C79117-3095-4DC8-8F74-12697263B762}">
      <dgm:prSet/>
      <dgm:spPr/>
      <dgm:t>
        <a:bodyPr/>
        <a:lstStyle/>
        <a:p>
          <a:endParaRPr lang="en-US"/>
        </a:p>
      </dgm:t>
    </dgm:pt>
    <dgm:pt modelId="{2D732BB5-2C4A-457F-A9C4-234AE8A28048}" type="sibTrans" cxnId="{78C79117-3095-4DC8-8F74-12697263B762}">
      <dgm:prSet/>
      <dgm:spPr/>
      <dgm:t>
        <a:bodyPr/>
        <a:lstStyle/>
        <a:p>
          <a:endParaRPr lang="en-US"/>
        </a:p>
      </dgm:t>
    </dgm:pt>
    <dgm:pt modelId="{3454A88B-A853-45F1-BA2B-C316E90D6B1A}">
      <dgm:prSet phldrT="[Text]" custT="1"/>
      <dgm:spPr>
        <a:solidFill>
          <a:srgbClr val="4597D3">
            <a:hueOff val="0"/>
            <a:satOff val="0"/>
            <a:lumOff val="0"/>
            <a:alphaOff val="0"/>
          </a:srgbClr>
        </a:solidFill>
        <a:ln w="12700" cap="flat" cmpd="sng" algn="ctr">
          <a:solidFill>
            <a:srgbClr val="5CC3A8"/>
          </a:solid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Line</a:t>
          </a:r>
        </a:p>
      </dgm:t>
    </dgm:pt>
    <dgm:pt modelId="{174004FC-C86C-4503-8F49-18514EFD3373}" type="parTrans" cxnId="{525AEE73-B123-4C65-8CC7-22BB397C4545}">
      <dgm:prSet/>
      <dgm:spPr/>
      <dgm:t>
        <a:bodyPr/>
        <a:lstStyle/>
        <a:p>
          <a:endParaRPr lang="en-US"/>
        </a:p>
      </dgm:t>
    </dgm:pt>
    <dgm:pt modelId="{F81A66A2-FA9A-44EA-A43C-D8BE843AC668}" type="sibTrans" cxnId="{525AEE73-B123-4C65-8CC7-22BB397C4545}">
      <dgm:prSet/>
      <dgm:spPr/>
      <dgm:t>
        <a:bodyPr/>
        <a:lstStyle/>
        <a:p>
          <a:endParaRPr lang="en-US"/>
        </a:p>
      </dgm:t>
    </dgm:pt>
    <dgm:pt modelId="{A79D862F-0482-44F2-93AC-A37890DC8A06}" type="pres">
      <dgm:prSet presAssocID="{C6505AB0-CAE3-43AE-A393-D5F71470BE97}" presName="linearFlow" presStyleCnt="0">
        <dgm:presLayoutVars>
          <dgm:dir/>
          <dgm:resizeHandles val="exact"/>
        </dgm:presLayoutVars>
      </dgm:prSet>
      <dgm:spPr/>
    </dgm:pt>
    <dgm:pt modelId="{5386FA21-E130-4380-99EC-69A9249340AC}" type="pres">
      <dgm:prSet presAssocID="{37C6EB4F-A6D1-460D-BA9A-F058E49C5F27}" presName="comp" presStyleCnt="0"/>
      <dgm:spPr/>
    </dgm:pt>
    <dgm:pt modelId="{88A8582E-F045-4914-A570-AE975FB6AAFD}" type="pres">
      <dgm:prSet presAssocID="{37C6EB4F-A6D1-460D-BA9A-F058E49C5F27}" presName="rect2" presStyleLbl="node1" presStyleIdx="0" presStyleCnt="3" custScaleX="115733" custScaleY="89868" custLinFactX="-9879" custLinFactNeighborX="-100000" custLinFactNeighborY="20721">
        <dgm:presLayoutVars>
          <dgm:bulletEnabled val="1"/>
        </dgm:presLayoutVars>
      </dgm:prSet>
      <dgm:spPr>
        <a:prstGeom prst="roundRect">
          <a:avLst/>
        </a:prstGeom>
      </dgm:spPr>
    </dgm:pt>
    <dgm:pt modelId="{0DA817A1-425C-4024-BB85-E1D02594B109}" type="pres">
      <dgm:prSet presAssocID="{37C6EB4F-A6D1-460D-BA9A-F058E49C5F27}" presName="rect1" presStyleLbl="lnNode1" presStyleIdx="0" presStyleCnt="3" custScaleX="414924" custScaleY="274746" custLinFactX="-200000" custLinFactNeighborX="-256593" custLinFactNeighborY="19971"/>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9D7779E6-0D7C-40AB-91FC-FF2EC36133F2}" type="pres">
      <dgm:prSet presAssocID="{50ABE1E8-130D-4568-8B09-911DAAE21671}" presName="sibTrans" presStyleCnt="0"/>
      <dgm:spPr/>
    </dgm:pt>
    <dgm:pt modelId="{1394C60B-2140-4D49-AD69-2A7F389F06C8}" type="pres">
      <dgm:prSet presAssocID="{02C4D3A2-E500-4E44-8A5C-3B46938BA729}" presName="comp" presStyleCnt="0"/>
      <dgm:spPr/>
    </dgm:pt>
    <dgm:pt modelId="{7D1EDE2F-1D4A-4B4F-929E-5299B8E58117}" type="pres">
      <dgm:prSet presAssocID="{02C4D3A2-E500-4E44-8A5C-3B46938BA729}" presName="rect2" presStyleLbl="node1" presStyleIdx="1" presStyleCnt="3" custScaleX="115924" custScaleY="89276" custLinFactY="56297" custLinFactNeighborX="430" custLinFactNeighborY="100000">
        <dgm:presLayoutVars>
          <dgm:bulletEnabled val="1"/>
        </dgm:presLayoutVars>
      </dgm:prSet>
      <dgm:spPr>
        <a:xfrm>
          <a:off x="5627516" y="2043279"/>
          <a:ext cx="1406418" cy="566927"/>
        </a:xfrm>
        <a:prstGeom prst="roundRect">
          <a:avLst/>
        </a:prstGeom>
      </dgm:spPr>
    </dgm:pt>
    <dgm:pt modelId="{5A839773-4A3D-43F0-8FC2-9B5D8FE3E2C1}" type="pres">
      <dgm:prSet presAssocID="{02C4D3A2-E500-4E44-8A5C-3B46938BA729}" presName="rect1" presStyleLbl="lnNode1" presStyleIdx="1" presStyleCnt="3" custScaleX="437197" custScaleY="253448" custLinFactX="-263184" custLinFactY="56297" custLinFactNeighborX="-300000" custLinFactNeighborY="100000"/>
      <dgm:spPr>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19000" r="-19000"/>
          </a:stretch>
        </a:blipFill>
      </dgm:spPr>
    </dgm:pt>
    <dgm:pt modelId="{EDC7AFF5-6088-48D4-827E-72AAC7D21FFE}" type="pres">
      <dgm:prSet presAssocID="{2D732BB5-2C4A-457F-A9C4-234AE8A28048}" presName="sibTrans" presStyleCnt="0"/>
      <dgm:spPr/>
    </dgm:pt>
    <dgm:pt modelId="{18955548-1BA2-46F3-B161-E03F4B47FC21}" type="pres">
      <dgm:prSet presAssocID="{3454A88B-A853-45F1-BA2B-C316E90D6B1A}" presName="comp" presStyleCnt="0"/>
      <dgm:spPr/>
    </dgm:pt>
    <dgm:pt modelId="{69DF8BBC-6E12-4008-82D3-38CE07E41D04}" type="pres">
      <dgm:prSet presAssocID="{3454A88B-A853-45F1-BA2B-C316E90D6B1A}" presName="rect2" presStyleLbl="node1" presStyleIdx="2" presStyleCnt="3" custScaleX="115924" custScaleY="89276" custLinFactY="-110457" custLinFactNeighborX="2550" custLinFactNeighborY="-200000">
        <dgm:presLayoutVars>
          <dgm:bulletEnabled val="1"/>
        </dgm:presLayoutVars>
      </dgm:prSet>
      <dgm:spPr>
        <a:xfrm>
          <a:off x="4198795" y="3585215"/>
          <a:ext cx="1404046" cy="384045"/>
        </a:xfrm>
        <a:prstGeom prst="roundRect">
          <a:avLst/>
        </a:prstGeom>
      </dgm:spPr>
    </dgm:pt>
    <dgm:pt modelId="{57A82FD7-B02D-4185-9594-6674237785DD}" type="pres">
      <dgm:prSet presAssocID="{3454A88B-A853-45F1-BA2B-C316E90D6B1A}" presName="rect1" presStyleLbl="lnNode1" presStyleIdx="2" presStyleCnt="3" custScaleX="426278" custScaleY="231079" custLinFactX="247240" custLinFactY="-110457" custLinFactNeighborX="300000" custLinFactNeighborY="-200000"/>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dgm:spPr>
    </dgm:pt>
  </dgm:ptLst>
  <dgm:cxnLst>
    <dgm:cxn modelId="{7C15F00D-F9EA-461F-9DC6-84191498F9F4}" type="presOf" srcId="{C6505AB0-CAE3-43AE-A393-D5F71470BE97}" destId="{A79D862F-0482-44F2-93AC-A37890DC8A06}" srcOrd="0" destOrd="0" presId="urn:microsoft.com/office/officeart/2008/layout/AlternatingPictureBlocks"/>
    <dgm:cxn modelId="{78C79117-3095-4DC8-8F74-12697263B762}" srcId="{C6505AB0-CAE3-43AE-A393-D5F71470BE97}" destId="{02C4D3A2-E500-4E44-8A5C-3B46938BA729}" srcOrd="1" destOrd="0" parTransId="{FA25E23F-DD5A-4241-83A7-7DFB7FA8FAC1}" sibTransId="{2D732BB5-2C4A-457F-A9C4-234AE8A28048}"/>
    <dgm:cxn modelId="{33E69D28-BC95-4A04-92EF-7E810F233269}" srcId="{C6505AB0-CAE3-43AE-A393-D5F71470BE97}" destId="{37C6EB4F-A6D1-460D-BA9A-F058E49C5F27}" srcOrd="0" destOrd="0" parTransId="{BD1C8D4F-330A-4740-95C0-B5BD51C9B73A}" sibTransId="{50ABE1E8-130D-4568-8B09-911DAAE21671}"/>
    <dgm:cxn modelId="{02A6502B-1E86-4246-9A8A-AA90B53DE415}" type="presOf" srcId="{3454A88B-A853-45F1-BA2B-C316E90D6B1A}" destId="{69DF8BBC-6E12-4008-82D3-38CE07E41D04}" srcOrd="0" destOrd="0" presId="urn:microsoft.com/office/officeart/2008/layout/AlternatingPictureBlocks"/>
    <dgm:cxn modelId="{BF425E55-AFEA-47C5-9350-101BA5D210E8}" type="presOf" srcId="{37C6EB4F-A6D1-460D-BA9A-F058E49C5F27}" destId="{88A8582E-F045-4914-A570-AE975FB6AAFD}" srcOrd="0" destOrd="0" presId="urn:microsoft.com/office/officeart/2008/layout/AlternatingPictureBlocks"/>
    <dgm:cxn modelId="{525AEE73-B123-4C65-8CC7-22BB397C4545}" srcId="{C6505AB0-CAE3-43AE-A393-D5F71470BE97}" destId="{3454A88B-A853-45F1-BA2B-C316E90D6B1A}" srcOrd="2" destOrd="0" parTransId="{174004FC-C86C-4503-8F49-18514EFD3373}" sibTransId="{F81A66A2-FA9A-44EA-A43C-D8BE843AC668}"/>
    <dgm:cxn modelId="{4BAF1DDB-899E-470A-9703-E7E9A04FD047}" type="presOf" srcId="{02C4D3A2-E500-4E44-8A5C-3B46938BA729}" destId="{7D1EDE2F-1D4A-4B4F-929E-5299B8E58117}" srcOrd="0" destOrd="0" presId="urn:microsoft.com/office/officeart/2008/layout/AlternatingPictureBlocks"/>
    <dgm:cxn modelId="{467EC87A-0AC5-4A92-853E-824EBA3584E6}" type="presParOf" srcId="{A79D862F-0482-44F2-93AC-A37890DC8A06}" destId="{5386FA21-E130-4380-99EC-69A9249340AC}" srcOrd="0" destOrd="0" presId="urn:microsoft.com/office/officeart/2008/layout/AlternatingPictureBlocks"/>
    <dgm:cxn modelId="{FB979B1C-656D-4F5F-9924-FC0F31BA6694}" type="presParOf" srcId="{5386FA21-E130-4380-99EC-69A9249340AC}" destId="{88A8582E-F045-4914-A570-AE975FB6AAFD}" srcOrd="0" destOrd="0" presId="urn:microsoft.com/office/officeart/2008/layout/AlternatingPictureBlocks"/>
    <dgm:cxn modelId="{8DAFC0DA-F98D-4149-98C4-A79E2FE0396E}" type="presParOf" srcId="{5386FA21-E130-4380-99EC-69A9249340AC}" destId="{0DA817A1-425C-4024-BB85-E1D02594B109}" srcOrd="1" destOrd="0" presId="urn:microsoft.com/office/officeart/2008/layout/AlternatingPictureBlocks"/>
    <dgm:cxn modelId="{A8250DC9-FD07-459D-8B5C-4CD27C4C8842}" type="presParOf" srcId="{A79D862F-0482-44F2-93AC-A37890DC8A06}" destId="{9D7779E6-0D7C-40AB-91FC-FF2EC36133F2}" srcOrd="1" destOrd="0" presId="urn:microsoft.com/office/officeart/2008/layout/AlternatingPictureBlocks"/>
    <dgm:cxn modelId="{15133C32-0556-4907-AE93-710DEAA8C756}" type="presParOf" srcId="{A79D862F-0482-44F2-93AC-A37890DC8A06}" destId="{1394C60B-2140-4D49-AD69-2A7F389F06C8}" srcOrd="2" destOrd="0" presId="urn:microsoft.com/office/officeart/2008/layout/AlternatingPictureBlocks"/>
    <dgm:cxn modelId="{D60764BD-C4C7-4FE5-8DCF-5C35E83E158C}" type="presParOf" srcId="{1394C60B-2140-4D49-AD69-2A7F389F06C8}" destId="{7D1EDE2F-1D4A-4B4F-929E-5299B8E58117}" srcOrd="0" destOrd="0" presId="urn:microsoft.com/office/officeart/2008/layout/AlternatingPictureBlocks"/>
    <dgm:cxn modelId="{9BCCFF16-603E-401A-980C-70C29DEAC830}" type="presParOf" srcId="{1394C60B-2140-4D49-AD69-2A7F389F06C8}" destId="{5A839773-4A3D-43F0-8FC2-9B5D8FE3E2C1}" srcOrd="1" destOrd="0" presId="urn:microsoft.com/office/officeart/2008/layout/AlternatingPictureBlocks"/>
    <dgm:cxn modelId="{20011F5C-82E7-48A7-AE71-6AE3BCE22093}" type="presParOf" srcId="{A79D862F-0482-44F2-93AC-A37890DC8A06}" destId="{EDC7AFF5-6088-48D4-827E-72AAC7D21FFE}" srcOrd="3" destOrd="0" presId="urn:microsoft.com/office/officeart/2008/layout/AlternatingPictureBlocks"/>
    <dgm:cxn modelId="{3DB200AA-1CD2-43AB-AE9E-D768A539A7D0}" type="presParOf" srcId="{A79D862F-0482-44F2-93AC-A37890DC8A06}" destId="{18955548-1BA2-46F3-B161-E03F4B47FC21}" srcOrd="4" destOrd="0" presId="urn:microsoft.com/office/officeart/2008/layout/AlternatingPictureBlocks"/>
    <dgm:cxn modelId="{2BD34ED4-4651-4C36-91E6-3185EDA539AD}" type="presParOf" srcId="{18955548-1BA2-46F3-B161-E03F4B47FC21}" destId="{69DF8BBC-6E12-4008-82D3-38CE07E41D04}" srcOrd="0" destOrd="0" presId="urn:microsoft.com/office/officeart/2008/layout/AlternatingPictureBlocks"/>
    <dgm:cxn modelId="{2CB4651E-DD8C-40DB-BBFF-B835BA7153FB}" type="presParOf" srcId="{18955548-1BA2-46F3-B161-E03F4B47FC21}" destId="{57A82FD7-B02D-4185-9594-6674237785DD}"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6F92CE-7660-4A4D-8CAD-2DCCA4EF3E8A}"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2D37A20D-E71F-4A66-879A-D8E935BA28E5}">
      <dgm:prSet custT="1"/>
      <dgm:spPr/>
      <dgm:t>
        <a:bodyPr/>
        <a:lstStyle/>
        <a:p>
          <a:r>
            <a:rPr lang="en-US" sz="2800"/>
            <a:t>Shows</a:t>
          </a:r>
        </a:p>
      </dgm:t>
    </dgm:pt>
    <dgm:pt modelId="{82405620-9365-478E-BC4E-5E5804CA1C61}" type="parTrans" cxnId="{CC6D83D1-1629-4024-A8B6-29FFFDAB18D0}">
      <dgm:prSet/>
      <dgm:spPr/>
      <dgm:t>
        <a:bodyPr/>
        <a:lstStyle/>
        <a:p>
          <a:endParaRPr lang="en-US"/>
        </a:p>
      </dgm:t>
    </dgm:pt>
    <dgm:pt modelId="{EBB89A80-9286-4826-80A2-ABDBD5041B5E}" type="sibTrans" cxnId="{CC6D83D1-1629-4024-A8B6-29FFFDAB18D0}">
      <dgm:prSet/>
      <dgm:spPr/>
      <dgm:t>
        <a:bodyPr/>
        <a:lstStyle/>
        <a:p>
          <a:endParaRPr lang="en-US"/>
        </a:p>
      </dgm:t>
    </dgm:pt>
    <dgm:pt modelId="{010CFA0F-C7C4-4CFB-B81B-85EB85D106FA}">
      <dgm:prSet custT="1"/>
      <dgm:spPr/>
      <dgm:t>
        <a:bodyPr/>
        <a:lstStyle/>
        <a:p>
          <a:r>
            <a:rPr lang="en-US" sz="2400"/>
            <a:t>relationships between two things</a:t>
          </a:r>
        </a:p>
      </dgm:t>
    </dgm:pt>
    <dgm:pt modelId="{2971C2A6-CCD3-4C2B-BB75-AA81270F47A7}" type="parTrans" cxnId="{D26B3575-621C-4382-9450-B84B85E1E3D2}">
      <dgm:prSet/>
      <dgm:spPr/>
      <dgm:t>
        <a:bodyPr/>
        <a:lstStyle/>
        <a:p>
          <a:endParaRPr lang="en-US"/>
        </a:p>
      </dgm:t>
    </dgm:pt>
    <dgm:pt modelId="{25ED20C4-8B5A-425B-B8E4-37530C9A6034}" type="sibTrans" cxnId="{D26B3575-621C-4382-9450-B84B85E1E3D2}">
      <dgm:prSet/>
      <dgm:spPr/>
      <dgm:t>
        <a:bodyPr/>
        <a:lstStyle/>
        <a:p>
          <a:endParaRPr lang="en-US"/>
        </a:p>
      </dgm:t>
    </dgm:pt>
    <dgm:pt modelId="{76921804-1E6F-4D94-A519-2667BC5400DA}">
      <dgm:prSet custT="1"/>
      <dgm:spPr/>
      <dgm:t>
        <a:bodyPr/>
        <a:lstStyle/>
        <a:p>
          <a:r>
            <a:rPr lang="en-US" sz="2800"/>
            <a:t>Identifies</a:t>
          </a:r>
        </a:p>
      </dgm:t>
    </dgm:pt>
    <dgm:pt modelId="{D9896DE9-3BAA-4473-895C-4329107AEE3B}" type="parTrans" cxnId="{E3B0BA78-D5C5-4CFA-8B68-7C320F129393}">
      <dgm:prSet/>
      <dgm:spPr/>
      <dgm:t>
        <a:bodyPr/>
        <a:lstStyle/>
        <a:p>
          <a:endParaRPr lang="en-US"/>
        </a:p>
      </dgm:t>
    </dgm:pt>
    <dgm:pt modelId="{8E351B6F-01F3-4C3D-8D86-5607633C3B9C}" type="sibTrans" cxnId="{E3B0BA78-D5C5-4CFA-8B68-7C320F129393}">
      <dgm:prSet/>
      <dgm:spPr/>
      <dgm:t>
        <a:bodyPr/>
        <a:lstStyle/>
        <a:p>
          <a:endParaRPr lang="en-US"/>
        </a:p>
      </dgm:t>
    </dgm:pt>
    <dgm:pt modelId="{2DCDDF0A-EADE-4DC6-B3E6-1B131F9F6546}">
      <dgm:prSet custT="1"/>
      <dgm:spPr/>
      <dgm:t>
        <a:bodyPr/>
        <a:lstStyle/>
        <a:p>
          <a:r>
            <a:rPr lang="en-US" sz="2400" kern="1200">
              <a:solidFill>
                <a:srgbClr val="000000">
                  <a:hueOff val="0"/>
                  <a:satOff val="0"/>
                  <a:lumOff val="0"/>
                  <a:alphaOff val="0"/>
                </a:srgbClr>
              </a:solidFill>
              <a:latin typeface="Calibri" panose="020F0502020204030204"/>
              <a:ea typeface="+mn-ea"/>
              <a:cs typeface="+mn-cs"/>
            </a:rPr>
            <a:t>correlation</a:t>
          </a:r>
          <a:r>
            <a:rPr lang="en-US" sz="2200" kern="1200"/>
            <a:t> in data</a:t>
          </a:r>
        </a:p>
      </dgm:t>
    </dgm:pt>
    <dgm:pt modelId="{6DABFFBC-2324-4FDC-AB36-4BEC38F95F22}" type="parTrans" cxnId="{6F3AAAB7-1005-4265-A385-6AAA2A382E19}">
      <dgm:prSet/>
      <dgm:spPr/>
      <dgm:t>
        <a:bodyPr/>
        <a:lstStyle/>
        <a:p>
          <a:endParaRPr lang="en-US"/>
        </a:p>
      </dgm:t>
    </dgm:pt>
    <dgm:pt modelId="{5648FC3F-AB20-44F0-ACA3-2654E59A36CA}" type="sibTrans" cxnId="{6F3AAAB7-1005-4265-A385-6AAA2A382E19}">
      <dgm:prSet/>
      <dgm:spPr/>
      <dgm:t>
        <a:bodyPr/>
        <a:lstStyle/>
        <a:p>
          <a:endParaRPr lang="en-US"/>
        </a:p>
      </dgm:t>
    </dgm:pt>
    <dgm:pt modelId="{33C4BE9A-2768-47CA-A30F-EE2BCD7890CF}">
      <dgm:prSet custT="1"/>
      <dgm:spPr/>
      <dgm:t>
        <a:bodyPr/>
        <a:lstStyle/>
        <a:p>
          <a:r>
            <a:rPr lang="en-US" sz="2800"/>
            <a:t>Identifies</a:t>
          </a:r>
        </a:p>
      </dgm:t>
    </dgm:pt>
    <dgm:pt modelId="{C16F75E5-05A7-4184-8D0F-9568A9F6B821}" type="parTrans" cxnId="{92EDB8E5-A7BE-4A40-86FA-B311E9856EA7}">
      <dgm:prSet/>
      <dgm:spPr/>
      <dgm:t>
        <a:bodyPr/>
        <a:lstStyle/>
        <a:p>
          <a:endParaRPr lang="en-US"/>
        </a:p>
      </dgm:t>
    </dgm:pt>
    <dgm:pt modelId="{9F31D698-5584-4878-B2B1-B484019222A6}" type="sibTrans" cxnId="{92EDB8E5-A7BE-4A40-86FA-B311E9856EA7}">
      <dgm:prSet/>
      <dgm:spPr/>
      <dgm:t>
        <a:bodyPr/>
        <a:lstStyle/>
        <a:p>
          <a:endParaRPr lang="en-US"/>
        </a:p>
      </dgm:t>
    </dgm:pt>
    <dgm:pt modelId="{C4788C79-A943-4AA5-BD18-EC989BFB7576}">
      <dgm:prSet custT="1"/>
      <dgm:spPr/>
      <dgm:t>
        <a:bodyPr/>
        <a:lstStyle/>
        <a:p>
          <a:r>
            <a:rPr lang="en-US" sz="2400" kern="1200"/>
            <a:t>clustering Trends and outliers</a:t>
          </a:r>
        </a:p>
      </dgm:t>
    </dgm:pt>
    <dgm:pt modelId="{67FBA950-FCEE-4D3F-8175-F7FF5F3FE64A}" type="parTrans" cxnId="{73C39D56-271D-4942-B92B-CD17FD038381}">
      <dgm:prSet/>
      <dgm:spPr/>
      <dgm:t>
        <a:bodyPr/>
        <a:lstStyle/>
        <a:p>
          <a:endParaRPr lang="en-US"/>
        </a:p>
      </dgm:t>
    </dgm:pt>
    <dgm:pt modelId="{74346BD0-C199-4FB8-8918-5853602A2F0F}" type="sibTrans" cxnId="{73C39D56-271D-4942-B92B-CD17FD038381}">
      <dgm:prSet/>
      <dgm:spPr/>
      <dgm:t>
        <a:bodyPr/>
        <a:lstStyle/>
        <a:p>
          <a:endParaRPr lang="en-US"/>
        </a:p>
      </dgm:t>
    </dgm:pt>
    <dgm:pt modelId="{309F0E02-8DA9-49C0-B169-7CA01B97BCEB}">
      <dgm:prSet custT="1"/>
      <dgm:spPr/>
      <dgm:t>
        <a:bodyPr/>
        <a:lstStyle/>
        <a:p>
          <a:r>
            <a:rPr lang="en-US" sz="2800"/>
            <a:t>Shows</a:t>
          </a:r>
        </a:p>
      </dgm:t>
    </dgm:pt>
    <dgm:pt modelId="{CF9A4874-9612-4B52-B9CA-90C78C846B27}" type="parTrans" cxnId="{9252E55D-486A-481B-8F70-EFE7C33C6CA2}">
      <dgm:prSet/>
      <dgm:spPr/>
      <dgm:t>
        <a:bodyPr/>
        <a:lstStyle/>
        <a:p>
          <a:endParaRPr lang="en-US"/>
        </a:p>
      </dgm:t>
    </dgm:pt>
    <dgm:pt modelId="{47EC1392-2B15-48D1-860A-E547C9ED623A}" type="sibTrans" cxnId="{9252E55D-486A-481B-8F70-EFE7C33C6CA2}">
      <dgm:prSet/>
      <dgm:spPr/>
      <dgm:t>
        <a:bodyPr/>
        <a:lstStyle/>
        <a:p>
          <a:endParaRPr lang="en-US"/>
        </a:p>
      </dgm:t>
    </dgm:pt>
    <dgm:pt modelId="{45ABB7CF-B918-4462-B4FB-DBDC7A102B70}">
      <dgm:prSet custT="1"/>
      <dgm:spPr/>
      <dgm:t>
        <a:bodyPr/>
        <a:lstStyle/>
        <a:p>
          <a:r>
            <a:rPr lang="en-US" sz="2400" kern="1200">
              <a:solidFill>
                <a:srgbClr val="000000">
                  <a:hueOff val="0"/>
                  <a:satOff val="0"/>
                  <a:lumOff val="0"/>
                  <a:alphaOff val="0"/>
                </a:srgbClr>
              </a:solidFill>
              <a:latin typeface="Calibri" panose="020F0502020204030204"/>
              <a:ea typeface="+mn-ea"/>
              <a:cs typeface="+mn-cs"/>
            </a:rPr>
            <a:t>trendlines</a:t>
          </a:r>
        </a:p>
      </dgm:t>
    </dgm:pt>
    <dgm:pt modelId="{9D69FD24-F3B9-4EB9-B5B5-54A3A05736F2}" type="parTrans" cxnId="{5879F60C-4C0E-40BD-8333-BCE4AB9A8F81}">
      <dgm:prSet/>
      <dgm:spPr/>
      <dgm:t>
        <a:bodyPr/>
        <a:lstStyle/>
        <a:p>
          <a:endParaRPr lang="en-US"/>
        </a:p>
      </dgm:t>
    </dgm:pt>
    <dgm:pt modelId="{E2FED8AE-1185-4B81-8DD1-1053C4DBFF8C}" type="sibTrans" cxnId="{5879F60C-4C0E-40BD-8333-BCE4AB9A8F81}">
      <dgm:prSet/>
      <dgm:spPr/>
      <dgm:t>
        <a:bodyPr/>
        <a:lstStyle/>
        <a:p>
          <a:endParaRPr lang="en-US"/>
        </a:p>
      </dgm:t>
    </dgm:pt>
    <dgm:pt modelId="{B44C9390-8B75-C949-86A1-DDBDE0D10E40}" type="pres">
      <dgm:prSet presAssocID="{956F92CE-7660-4A4D-8CAD-2DCCA4EF3E8A}" presName="Name0" presStyleCnt="0">
        <dgm:presLayoutVars>
          <dgm:dir/>
          <dgm:animLvl val="lvl"/>
          <dgm:resizeHandles val="exact"/>
        </dgm:presLayoutVars>
      </dgm:prSet>
      <dgm:spPr/>
    </dgm:pt>
    <dgm:pt modelId="{DF2883C6-970A-5C4C-98ED-754DE0307910}" type="pres">
      <dgm:prSet presAssocID="{2D37A20D-E71F-4A66-879A-D8E935BA28E5}" presName="linNode" presStyleCnt="0"/>
      <dgm:spPr/>
    </dgm:pt>
    <dgm:pt modelId="{8ACDF29C-3A80-344A-97FE-4591FEBFBD22}" type="pres">
      <dgm:prSet presAssocID="{2D37A20D-E71F-4A66-879A-D8E935BA28E5}" presName="parentText" presStyleLbl="node1" presStyleIdx="0" presStyleCnt="4" custScaleX="91541">
        <dgm:presLayoutVars>
          <dgm:chMax val="1"/>
          <dgm:bulletEnabled val="1"/>
        </dgm:presLayoutVars>
      </dgm:prSet>
      <dgm:spPr/>
    </dgm:pt>
    <dgm:pt modelId="{53C57AFB-AAAC-B749-ABB4-36A35788AF8D}" type="pres">
      <dgm:prSet presAssocID="{2D37A20D-E71F-4A66-879A-D8E935BA28E5}" presName="descendantText" presStyleLbl="alignAccFollowNode1" presStyleIdx="0" presStyleCnt="4">
        <dgm:presLayoutVars>
          <dgm:bulletEnabled val="1"/>
        </dgm:presLayoutVars>
      </dgm:prSet>
      <dgm:spPr/>
    </dgm:pt>
    <dgm:pt modelId="{75AA92EF-67FD-2F4C-A430-B91E28DFE6DE}" type="pres">
      <dgm:prSet presAssocID="{EBB89A80-9286-4826-80A2-ABDBD5041B5E}" presName="sp" presStyleCnt="0"/>
      <dgm:spPr/>
    </dgm:pt>
    <dgm:pt modelId="{F9342FDD-0393-B84B-8699-9BE7ADCB15F3}" type="pres">
      <dgm:prSet presAssocID="{76921804-1E6F-4D94-A519-2667BC5400DA}" presName="linNode" presStyleCnt="0"/>
      <dgm:spPr/>
    </dgm:pt>
    <dgm:pt modelId="{E59002EE-6189-0B4E-8C95-2618374B4F44}" type="pres">
      <dgm:prSet presAssocID="{76921804-1E6F-4D94-A519-2667BC5400DA}" presName="parentText" presStyleLbl="node1" presStyleIdx="1" presStyleCnt="4" custScaleX="91541">
        <dgm:presLayoutVars>
          <dgm:chMax val="1"/>
          <dgm:bulletEnabled val="1"/>
        </dgm:presLayoutVars>
      </dgm:prSet>
      <dgm:spPr/>
    </dgm:pt>
    <dgm:pt modelId="{3043A782-C683-C643-BE9F-D57141D745A3}" type="pres">
      <dgm:prSet presAssocID="{76921804-1E6F-4D94-A519-2667BC5400DA}" presName="descendantText" presStyleLbl="alignAccFollowNode1" presStyleIdx="1" presStyleCnt="4">
        <dgm:presLayoutVars>
          <dgm:bulletEnabled val="1"/>
        </dgm:presLayoutVars>
      </dgm:prSet>
      <dgm:spPr/>
    </dgm:pt>
    <dgm:pt modelId="{C2299C17-EE28-EA48-B493-3DC12268D3D1}" type="pres">
      <dgm:prSet presAssocID="{8E351B6F-01F3-4C3D-8D86-5607633C3B9C}" presName="sp" presStyleCnt="0"/>
      <dgm:spPr/>
    </dgm:pt>
    <dgm:pt modelId="{B3FFEA9E-003D-EB47-B435-6F7B4F8D08E3}" type="pres">
      <dgm:prSet presAssocID="{33C4BE9A-2768-47CA-A30F-EE2BCD7890CF}" presName="linNode" presStyleCnt="0"/>
      <dgm:spPr/>
    </dgm:pt>
    <dgm:pt modelId="{40337526-FC35-4240-94B8-E815CA81E37C}" type="pres">
      <dgm:prSet presAssocID="{33C4BE9A-2768-47CA-A30F-EE2BCD7890CF}" presName="parentText" presStyleLbl="node1" presStyleIdx="2" presStyleCnt="4" custScaleX="91541">
        <dgm:presLayoutVars>
          <dgm:chMax val="1"/>
          <dgm:bulletEnabled val="1"/>
        </dgm:presLayoutVars>
      </dgm:prSet>
      <dgm:spPr/>
    </dgm:pt>
    <dgm:pt modelId="{31D79751-6E31-074C-948A-0A7C56108921}" type="pres">
      <dgm:prSet presAssocID="{33C4BE9A-2768-47CA-A30F-EE2BCD7890CF}" presName="descendantText" presStyleLbl="alignAccFollowNode1" presStyleIdx="2" presStyleCnt="4">
        <dgm:presLayoutVars>
          <dgm:bulletEnabled val="1"/>
        </dgm:presLayoutVars>
      </dgm:prSet>
      <dgm:spPr/>
    </dgm:pt>
    <dgm:pt modelId="{C4B2CC34-5A2A-6041-B87C-3038BF3EB7B8}" type="pres">
      <dgm:prSet presAssocID="{9F31D698-5584-4878-B2B1-B484019222A6}" presName="sp" presStyleCnt="0"/>
      <dgm:spPr/>
    </dgm:pt>
    <dgm:pt modelId="{9DECB4F7-CE1D-4D4B-8022-625B2F0729DA}" type="pres">
      <dgm:prSet presAssocID="{309F0E02-8DA9-49C0-B169-7CA01B97BCEB}" presName="linNode" presStyleCnt="0"/>
      <dgm:spPr/>
    </dgm:pt>
    <dgm:pt modelId="{2937C809-51C7-A340-9E43-75845F08E7F5}" type="pres">
      <dgm:prSet presAssocID="{309F0E02-8DA9-49C0-B169-7CA01B97BCEB}" presName="parentText" presStyleLbl="node1" presStyleIdx="3" presStyleCnt="4" custScaleX="91541">
        <dgm:presLayoutVars>
          <dgm:chMax val="1"/>
          <dgm:bulletEnabled val="1"/>
        </dgm:presLayoutVars>
      </dgm:prSet>
      <dgm:spPr/>
    </dgm:pt>
    <dgm:pt modelId="{0C049686-07F2-5549-BB6C-A1985AB9F25A}" type="pres">
      <dgm:prSet presAssocID="{309F0E02-8DA9-49C0-B169-7CA01B97BCEB}" presName="descendantText" presStyleLbl="alignAccFollowNode1" presStyleIdx="3" presStyleCnt="4">
        <dgm:presLayoutVars>
          <dgm:bulletEnabled val="1"/>
        </dgm:presLayoutVars>
      </dgm:prSet>
      <dgm:spPr/>
    </dgm:pt>
  </dgm:ptLst>
  <dgm:cxnLst>
    <dgm:cxn modelId="{5879F60C-4C0E-40BD-8333-BCE4AB9A8F81}" srcId="{309F0E02-8DA9-49C0-B169-7CA01B97BCEB}" destId="{45ABB7CF-B918-4462-B4FB-DBDC7A102B70}" srcOrd="0" destOrd="0" parTransId="{9D69FD24-F3B9-4EB9-B5B5-54A3A05736F2}" sibTransId="{E2FED8AE-1185-4B81-8DD1-1053C4DBFF8C}"/>
    <dgm:cxn modelId="{9FD5CD14-C7BE-6C4F-86AB-834411A811D6}" type="presOf" srcId="{2DCDDF0A-EADE-4DC6-B3E6-1B131F9F6546}" destId="{3043A782-C683-C643-BE9F-D57141D745A3}" srcOrd="0" destOrd="0" presId="urn:microsoft.com/office/officeart/2005/8/layout/vList5"/>
    <dgm:cxn modelId="{B25CDF1D-9C0A-5E4F-8350-0D4DC49471D1}" type="presOf" srcId="{2D37A20D-E71F-4A66-879A-D8E935BA28E5}" destId="{8ACDF29C-3A80-344A-97FE-4591FEBFBD22}" srcOrd="0" destOrd="0" presId="urn:microsoft.com/office/officeart/2005/8/layout/vList5"/>
    <dgm:cxn modelId="{1DCD9035-57CE-3140-B9ED-4E47D4EBB9DF}" type="presOf" srcId="{45ABB7CF-B918-4462-B4FB-DBDC7A102B70}" destId="{0C049686-07F2-5549-BB6C-A1985AB9F25A}" srcOrd="0" destOrd="0" presId="urn:microsoft.com/office/officeart/2005/8/layout/vList5"/>
    <dgm:cxn modelId="{73C39D56-271D-4942-B92B-CD17FD038381}" srcId="{33C4BE9A-2768-47CA-A30F-EE2BCD7890CF}" destId="{C4788C79-A943-4AA5-BD18-EC989BFB7576}" srcOrd="0" destOrd="0" parTransId="{67FBA950-FCEE-4D3F-8175-F7FF5F3FE64A}" sibTransId="{74346BD0-C199-4FB8-8918-5853602A2F0F}"/>
    <dgm:cxn modelId="{9252E55D-486A-481B-8F70-EFE7C33C6CA2}" srcId="{956F92CE-7660-4A4D-8CAD-2DCCA4EF3E8A}" destId="{309F0E02-8DA9-49C0-B169-7CA01B97BCEB}" srcOrd="3" destOrd="0" parTransId="{CF9A4874-9612-4B52-B9CA-90C78C846B27}" sibTransId="{47EC1392-2B15-48D1-860A-E547C9ED623A}"/>
    <dgm:cxn modelId="{D26B3575-621C-4382-9450-B84B85E1E3D2}" srcId="{2D37A20D-E71F-4A66-879A-D8E935BA28E5}" destId="{010CFA0F-C7C4-4CFB-B81B-85EB85D106FA}" srcOrd="0" destOrd="0" parTransId="{2971C2A6-CCD3-4C2B-BB75-AA81270F47A7}" sibTransId="{25ED20C4-8B5A-425B-B8E4-37530C9A6034}"/>
    <dgm:cxn modelId="{E3B0BA78-D5C5-4CFA-8B68-7C320F129393}" srcId="{956F92CE-7660-4A4D-8CAD-2DCCA4EF3E8A}" destId="{76921804-1E6F-4D94-A519-2667BC5400DA}" srcOrd="1" destOrd="0" parTransId="{D9896DE9-3BAA-4473-895C-4329107AEE3B}" sibTransId="{8E351B6F-01F3-4C3D-8D86-5607633C3B9C}"/>
    <dgm:cxn modelId="{E9847B80-89CE-8C4B-BD84-E2C3B25FFD4C}" type="presOf" srcId="{956F92CE-7660-4A4D-8CAD-2DCCA4EF3E8A}" destId="{B44C9390-8B75-C949-86A1-DDBDE0D10E40}" srcOrd="0" destOrd="0" presId="urn:microsoft.com/office/officeart/2005/8/layout/vList5"/>
    <dgm:cxn modelId="{C1E21D92-4C84-884D-AF72-0D125365425A}" type="presOf" srcId="{76921804-1E6F-4D94-A519-2667BC5400DA}" destId="{E59002EE-6189-0B4E-8C95-2618374B4F44}" srcOrd="0" destOrd="0" presId="urn:microsoft.com/office/officeart/2005/8/layout/vList5"/>
    <dgm:cxn modelId="{EB0E1A9C-8E2E-0748-975B-2BDA80C96A6E}" type="presOf" srcId="{309F0E02-8DA9-49C0-B169-7CA01B97BCEB}" destId="{2937C809-51C7-A340-9E43-75845F08E7F5}" srcOrd="0" destOrd="0" presId="urn:microsoft.com/office/officeart/2005/8/layout/vList5"/>
    <dgm:cxn modelId="{2D0BD9A0-6B79-DA4E-9CDC-96F62E821D4A}" type="presOf" srcId="{C4788C79-A943-4AA5-BD18-EC989BFB7576}" destId="{31D79751-6E31-074C-948A-0A7C56108921}" srcOrd="0" destOrd="0" presId="urn:microsoft.com/office/officeart/2005/8/layout/vList5"/>
    <dgm:cxn modelId="{6F3AAAB7-1005-4265-A385-6AAA2A382E19}" srcId="{76921804-1E6F-4D94-A519-2667BC5400DA}" destId="{2DCDDF0A-EADE-4DC6-B3E6-1B131F9F6546}" srcOrd="0" destOrd="0" parTransId="{6DABFFBC-2324-4FDC-AB36-4BEC38F95F22}" sibTransId="{5648FC3F-AB20-44F0-ACA3-2654E59A36CA}"/>
    <dgm:cxn modelId="{CC6D83D1-1629-4024-A8B6-29FFFDAB18D0}" srcId="{956F92CE-7660-4A4D-8CAD-2DCCA4EF3E8A}" destId="{2D37A20D-E71F-4A66-879A-D8E935BA28E5}" srcOrd="0" destOrd="0" parTransId="{82405620-9365-478E-BC4E-5E5804CA1C61}" sibTransId="{EBB89A80-9286-4826-80A2-ABDBD5041B5E}"/>
    <dgm:cxn modelId="{92EDB8E5-A7BE-4A40-86FA-B311E9856EA7}" srcId="{956F92CE-7660-4A4D-8CAD-2DCCA4EF3E8A}" destId="{33C4BE9A-2768-47CA-A30F-EE2BCD7890CF}" srcOrd="2" destOrd="0" parTransId="{C16F75E5-05A7-4184-8D0F-9568A9F6B821}" sibTransId="{9F31D698-5584-4878-B2B1-B484019222A6}"/>
    <dgm:cxn modelId="{79DAE7F3-D101-D944-98A5-2A93408379BE}" type="presOf" srcId="{33C4BE9A-2768-47CA-A30F-EE2BCD7890CF}" destId="{40337526-FC35-4240-94B8-E815CA81E37C}" srcOrd="0" destOrd="0" presId="urn:microsoft.com/office/officeart/2005/8/layout/vList5"/>
    <dgm:cxn modelId="{54A464F8-6CD5-4146-95F5-57C1BFA69EDB}" type="presOf" srcId="{010CFA0F-C7C4-4CFB-B81B-85EB85D106FA}" destId="{53C57AFB-AAAC-B749-ABB4-36A35788AF8D}" srcOrd="0" destOrd="0" presId="urn:microsoft.com/office/officeart/2005/8/layout/vList5"/>
    <dgm:cxn modelId="{B933B2FB-0F73-7144-9E99-48561AF0CAF8}" type="presParOf" srcId="{B44C9390-8B75-C949-86A1-DDBDE0D10E40}" destId="{DF2883C6-970A-5C4C-98ED-754DE0307910}" srcOrd="0" destOrd="0" presId="urn:microsoft.com/office/officeart/2005/8/layout/vList5"/>
    <dgm:cxn modelId="{C76B5995-3000-4B40-B109-AC6DF2BD1708}" type="presParOf" srcId="{DF2883C6-970A-5C4C-98ED-754DE0307910}" destId="{8ACDF29C-3A80-344A-97FE-4591FEBFBD22}" srcOrd="0" destOrd="0" presId="urn:microsoft.com/office/officeart/2005/8/layout/vList5"/>
    <dgm:cxn modelId="{B5C1D26B-FB9B-A34C-B3C2-9CF65A4F9A20}" type="presParOf" srcId="{DF2883C6-970A-5C4C-98ED-754DE0307910}" destId="{53C57AFB-AAAC-B749-ABB4-36A35788AF8D}" srcOrd="1" destOrd="0" presId="urn:microsoft.com/office/officeart/2005/8/layout/vList5"/>
    <dgm:cxn modelId="{09D43BC4-B9F7-8D41-9DF5-E27178253146}" type="presParOf" srcId="{B44C9390-8B75-C949-86A1-DDBDE0D10E40}" destId="{75AA92EF-67FD-2F4C-A430-B91E28DFE6DE}" srcOrd="1" destOrd="0" presId="urn:microsoft.com/office/officeart/2005/8/layout/vList5"/>
    <dgm:cxn modelId="{DD9F0ABF-9481-A94F-9A41-0C7FD096B3EF}" type="presParOf" srcId="{B44C9390-8B75-C949-86A1-DDBDE0D10E40}" destId="{F9342FDD-0393-B84B-8699-9BE7ADCB15F3}" srcOrd="2" destOrd="0" presId="urn:microsoft.com/office/officeart/2005/8/layout/vList5"/>
    <dgm:cxn modelId="{83E10C8C-ABF1-014A-B305-2133CB1C4445}" type="presParOf" srcId="{F9342FDD-0393-B84B-8699-9BE7ADCB15F3}" destId="{E59002EE-6189-0B4E-8C95-2618374B4F44}" srcOrd="0" destOrd="0" presId="urn:microsoft.com/office/officeart/2005/8/layout/vList5"/>
    <dgm:cxn modelId="{2EDD74D8-E079-1B4B-B796-D414D895FC63}" type="presParOf" srcId="{F9342FDD-0393-B84B-8699-9BE7ADCB15F3}" destId="{3043A782-C683-C643-BE9F-D57141D745A3}" srcOrd="1" destOrd="0" presId="urn:microsoft.com/office/officeart/2005/8/layout/vList5"/>
    <dgm:cxn modelId="{A4925BA7-90CA-214A-8623-2406DC0DC6FF}" type="presParOf" srcId="{B44C9390-8B75-C949-86A1-DDBDE0D10E40}" destId="{C2299C17-EE28-EA48-B493-3DC12268D3D1}" srcOrd="3" destOrd="0" presId="urn:microsoft.com/office/officeart/2005/8/layout/vList5"/>
    <dgm:cxn modelId="{1DA78515-7672-1E44-B9DF-0C515491135D}" type="presParOf" srcId="{B44C9390-8B75-C949-86A1-DDBDE0D10E40}" destId="{B3FFEA9E-003D-EB47-B435-6F7B4F8D08E3}" srcOrd="4" destOrd="0" presId="urn:microsoft.com/office/officeart/2005/8/layout/vList5"/>
    <dgm:cxn modelId="{ACDFC9A8-1E94-9F40-9760-C4D1684254B3}" type="presParOf" srcId="{B3FFEA9E-003D-EB47-B435-6F7B4F8D08E3}" destId="{40337526-FC35-4240-94B8-E815CA81E37C}" srcOrd="0" destOrd="0" presId="urn:microsoft.com/office/officeart/2005/8/layout/vList5"/>
    <dgm:cxn modelId="{5BE74180-9B81-2F4B-99E2-E54658249B0C}" type="presParOf" srcId="{B3FFEA9E-003D-EB47-B435-6F7B4F8D08E3}" destId="{31D79751-6E31-074C-948A-0A7C56108921}" srcOrd="1" destOrd="0" presId="urn:microsoft.com/office/officeart/2005/8/layout/vList5"/>
    <dgm:cxn modelId="{6266444E-EAFB-F547-A20C-6F8AE85402AC}" type="presParOf" srcId="{B44C9390-8B75-C949-86A1-DDBDE0D10E40}" destId="{C4B2CC34-5A2A-6041-B87C-3038BF3EB7B8}" srcOrd="5" destOrd="0" presId="urn:microsoft.com/office/officeart/2005/8/layout/vList5"/>
    <dgm:cxn modelId="{4D93BBB1-2E70-CE40-8B87-CEB17AE51938}" type="presParOf" srcId="{B44C9390-8B75-C949-86A1-DDBDE0D10E40}" destId="{9DECB4F7-CE1D-4D4B-8022-625B2F0729DA}" srcOrd="6" destOrd="0" presId="urn:microsoft.com/office/officeart/2005/8/layout/vList5"/>
    <dgm:cxn modelId="{ADE83982-55AD-E249-81BD-13201FD84490}" type="presParOf" srcId="{9DECB4F7-CE1D-4D4B-8022-625B2F0729DA}" destId="{2937C809-51C7-A340-9E43-75845F08E7F5}" srcOrd="0" destOrd="0" presId="urn:microsoft.com/office/officeart/2005/8/layout/vList5"/>
    <dgm:cxn modelId="{48D7E053-FCA4-AA4F-A948-45190C358980}" type="presParOf" srcId="{9DECB4F7-CE1D-4D4B-8022-625B2F0729DA}" destId="{0C049686-07F2-5549-BB6C-A1985AB9F25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F57527-7AC3-4D31-B180-42AF34701B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C37F752-D81E-4ABB-8C23-106CDEA6DA1C}">
      <dgm:prSet custT="1"/>
      <dgm:spPr/>
      <dgm:t>
        <a:bodyPr/>
        <a:lstStyle/>
        <a:p>
          <a:r>
            <a:rPr lang="en-US" sz="2400"/>
            <a:t>Plots points of data that are physically connected</a:t>
          </a:r>
        </a:p>
      </dgm:t>
    </dgm:pt>
    <dgm:pt modelId="{3DEA2A5C-40D3-4D06-AB91-272EEBCA3BFD}" type="parTrans" cxnId="{DAF0F886-E834-47FB-BBCF-8BDEAEA939AF}">
      <dgm:prSet/>
      <dgm:spPr/>
      <dgm:t>
        <a:bodyPr/>
        <a:lstStyle/>
        <a:p>
          <a:endParaRPr lang="en-US"/>
        </a:p>
      </dgm:t>
    </dgm:pt>
    <dgm:pt modelId="{9B7536A4-A0C5-4D2E-B02B-516BA6B2F121}" type="sibTrans" cxnId="{DAF0F886-E834-47FB-BBCF-8BDEAEA939AF}">
      <dgm:prSet/>
      <dgm:spPr/>
      <dgm:t>
        <a:bodyPr/>
        <a:lstStyle/>
        <a:p>
          <a:endParaRPr lang="en-US"/>
        </a:p>
      </dgm:t>
    </dgm:pt>
    <dgm:pt modelId="{E3C13651-217B-4160-9638-7B5041EEDE08}">
      <dgm:prSet custT="1"/>
      <dgm:spPr/>
      <dgm:t>
        <a:bodyPr/>
        <a:lstStyle/>
        <a:p>
          <a:r>
            <a:rPr lang="en-US" sz="2400"/>
            <a:t>Portrays time well</a:t>
          </a:r>
        </a:p>
      </dgm:t>
    </dgm:pt>
    <dgm:pt modelId="{C4BB5CE5-CCC3-4FEC-938A-F1336EEC9C59}" type="parTrans" cxnId="{989EB570-ADE3-4100-9AEA-5B40653E2848}">
      <dgm:prSet/>
      <dgm:spPr/>
      <dgm:t>
        <a:bodyPr/>
        <a:lstStyle/>
        <a:p>
          <a:endParaRPr lang="en-US"/>
        </a:p>
      </dgm:t>
    </dgm:pt>
    <dgm:pt modelId="{72143FBB-ABF9-49CF-9215-1B60C6C2FC0B}" type="sibTrans" cxnId="{989EB570-ADE3-4100-9AEA-5B40653E2848}">
      <dgm:prSet/>
      <dgm:spPr/>
      <dgm:t>
        <a:bodyPr/>
        <a:lstStyle/>
        <a:p>
          <a:endParaRPr lang="en-US"/>
        </a:p>
      </dgm:t>
    </dgm:pt>
    <dgm:pt modelId="{71D0C6A7-0E7E-472D-B577-FE08AC03437F}">
      <dgm:prSet custT="1"/>
      <dgm:spPr/>
      <dgm:t>
        <a:bodyPr/>
        <a:lstStyle/>
        <a:p>
          <a:r>
            <a:rPr lang="en-US" sz="2400"/>
            <a:t>Can be a single or multi series</a:t>
          </a:r>
        </a:p>
      </dgm:t>
    </dgm:pt>
    <dgm:pt modelId="{3C467732-CCFC-4626-9EF8-B1C840EEF79B}" type="parTrans" cxnId="{B96AD08C-7DB8-4D54-883C-C12831EB4764}">
      <dgm:prSet/>
      <dgm:spPr/>
      <dgm:t>
        <a:bodyPr/>
        <a:lstStyle/>
        <a:p>
          <a:endParaRPr lang="en-US"/>
        </a:p>
      </dgm:t>
    </dgm:pt>
    <dgm:pt modelId="{7C748108-6FCE-4A0B-ABAF-AEDAA62F90E2}" type="sibTrans" cxnId="{B96AD08C-7DB8-4D54-883C-C12831EB4764}">
      <dgm:prSet/>
      <dgm:spPr/>
      <dgm:t>
        <a:bodyPr/>
        <a:lstStyle/>
        <a:p>
          <a:endParaRPr lang="en-US"/>
        </a:p>
      </dgm:t>
    </dgm:pt>
    <dgm:pt modelId="{FA9FB47A-B61D-4157-A9D3-3B96E2560530}" type="pres">
      <dgm:prSet presAssocID="{14F57527-7AC3-4D31-B180-42AF34701BAA}" presName="root" presStyleCnt="0">
        <dgm:presLayoutVars>
          <dgm:dir/>
          <dgm:resizeHandles val="exact"/>
        </dgm:presLayoutVars>
      </dgm:prSet>
      <dgm:spPr/>
    </dgm:pt>
    <dgm:pt modelId="{A153EEB4-44D2-468D-816F-B83BBF400E38}" type="pres">
      <dgm:prSet presAssocID="{4C37F752-D81E-4ABB-8C23-106CDEA6DA1C}" presName="compNode" presStyleCnt="0"/>
      <dgm:spPr/>
    </dgm:pt>
    <dgm:pt modelId="{5EDAB020-B7A8-4A67-A9C0-06432C856377}" type="pres">
      <dgm:prSet presAssocID="{4C37F752-D81E-4ABB-8C23-106CDEA6DA1C}" presName="bgRect" presStyleLbl="bgShp" presStyleIdx="0" presStyleCnt="3"/>
      <dgm:spPr/>
    </dgm:pt>
    <dgm:pt modelId="{6535445A-E37C-469E-8580-E74900B084AD}" type="pres">
      <dgm:prSet presAssocID="{4C37F752-D81E-4ABB-8C23-106CDEA6DA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CB5FA37A-BA18-4D85-9EF9-28B7931DDE39}" type="pres">
      <dgm:prSet presAssocID="{4C37F752-D81E-4ABB-8C23-106CDEA6DA1C}" presName="spaceRect" presStyleCnt="0"/>
      <dgm:spPr/>
    </dgm:pt>
    <dgm:pt modelId="{851E5D25-33A6-4653-981E-DD9D0F0D45C9}" type="pres">
      <dgm:prSet presAssocID="{4C37F752-D81E-4ABB-8C23-106CDEA6DA1C}" presName="parTx" presStyleLbl="revTx" presStyleIdx="0" presStyleCnt="3">
        <dgm:presLayoutVars>
          <dgm:chMax val="0"/>
          <dgm:chPref val="0"/>
        </dgm:presLayoutVars>
      </dgm:prSet>
      <dgm:spPr/>
    </dgm:pt>
    <dgm:pt modelId="{0BD69384-FA01-4AF0-9695-17C024FCB6C6}" type="pres">
      <dgm:prSet presAssocID="{9B7536A4-A0C5-4D2E-B02B-516BA6B2F121}" presName="sibTrans" presStyleCnt="0"/>
      <dgm:spPr/>
    </dgm:pt>
    <dgm:pt modelId="{FB143704-190C-4A71-B437-6ACC617D9ECD}" type="pres">
      <dgm:prSet presAssocID="{E3C13651-217B-4160-9638-7B5041EEDE08}" presName="compNode" presStyleCnt="0"/>
      <dgm:spPr/>
    </dgm:pt>
    <dgm:pt modelId="{093F1C63-AB49-4CC9-B49F-207C7091A825}" type="pres">
      <dgm:prSet presAssocID="{E3C13651-217B-4160-9638-7B5041EEDE08}" presName="bgRect" presStyleLbl="bgShp" presStyleIdx="1" presStyleCnt="3"/>
      <dgm:spPr/>
    </dgm:pt>
    <dgm:pt modelId="{D1225926-D96F-457F-826B-C4AF3438B8DE}" type="pres">
      <dgm:prSet presAssocID="{E3C13651-217B-4160-9638-7B5041EEDE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A2F83A44-9DFE-4964-9D16-9141ABD87959}" type="pres">
      <dgm:prSet presAssocID="{E3C13651-217B-4160-9638-7B5041EEDE08}" presName="spaceRect" presStyleCnt="0"/>
      <dgm:spPr/>
    </dgm:pt>
    <dgm:pt modelId="{1BFD3263-5C08-4613-93AD-F8411DCB5743}" type="pres">
      <dgm:prSet presAssocID="{E3C13651-217B-4160-9638-7B5041EEDE08}" presName="parTx" presStyleLbl="revTx" presStyleIdx="1" presStyleCnt="3">
        <dgm:presLayoutVars>
          <dgm:chMax val="0"/>
          <dgm:chPref val="0"/>
        </dgm:presLayoutVars>
      </dgm:prSet>
      <dgm:spPr/>
    </dgm:pt>
    <dgm:pt modelId="{9B078390-C3C4-44EB-94E5-EB9E603CB611}" type="pres">
      <dgm:prSet presAssocID="{72143FBB-ABF9-49CF-9215-1B60C6C2FC0B}" presName="sibTrans" presStyleCnt="0"/>
      <dgm:spPr/>
    </dgm:pt>
    <dgm:pt modelId="{EC2CB9AE-322C-42BF-BCDA-B79DCC95CDBE}" type="pres">
      <dgm:prSet presAssocID="{71D0C6A7-0E7E-472D-B577-FE08AC03437F}" presName="compNode" presStyleCnt="0"/>
      <dgm:spPr/>
    </dgm:pt>
    <dgm:pt modelId="{B7BC4D84-2E2B-4C23-B034-C233655C5420}" type="pres">
      <dgm:prSet presAssocID="{71D0C6A7-0E7E-472D-B577-FE08AC03437F}" presName="bgRect" presStyleLbl="bgShp" presStyleIdx="2" presStyleCnt="3"/>
      <dgm:spPr/>
    </dgm:pt>
    <dgm:pt modelId="{F7A565D6-8C90-493B-8480-262C8F4CD6CD}" type="pres">
      <dgm:prSet presAssocID="{71D0C6A7-0E7E-472D-B577-FE08AC0343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16B4C5B3-D3DC-4E65-9DCF-75913D95322C}" type="pres">
      <dgm:prSet presAssocID="{71D0C6A7-0E7E-472D-B577-FE08AC03437F}" presName="spaceRect" presStyleCnt="0"/>
      <dgm:spPr/>
    </dgm:pt>
    <dgm:pt modelId="{705D0D47-88A6-4698-ACD8-FEFA6A3EC004}" type="pres">
      <dgm:prSet presAssocID="{71D0C6A7-0E7E-472D-B577-FE08AC03437F}" presName="parTx" presStyleLbl="revTx" presStyleIdx="2" presStyleCnt="3">
        <dgm:presLayoutVars>
          <dgm:chMax val="0"/>
          <dgm:chPref val="0"/>
        </dgm:presLayoutVars>
      </dgm:prSet>
      <dgm:spPr/>
    </dgm:pt>
  </dgm:ptLst>
  <dgm:cxnLst>
    <dgm:cxn modelId="{D5784A04-5232-47BE-B409-9D83A6AA5005}" type="presOf" srcId="{71D0C6A7-0E7E-472D-B577-FE08AC03437F}" destId="{705D0D47-88A6-4698-ACD8-FEFA6A3EC004}" srcOrd="0" destOrd="0" presId="urn:microsoft.com/office/officeart/2018/2/layout/IconVerticalSolidList"/>
    <dgm:cxn modelId="{7B76E54B-12C9-448E-9653-630087380C4C}" type="presOf" srcId="{14F57527-7AC3-4D31-B180-42AF34701BAA}" destId="{FA9FB47A-B61D-4157-A9D3-3B96E2560530}" srcOrd="0" destOrd="0" presId="urn:microsoft.com/office/officeart/2018/2/layout/IconVerticalSolidList"/>
    <dgm:cxn modelId="{989EB570-ADE3-4100-9AEA-5B40653E2848}" srcId="{14F57527-7AC3-4D31-B180-42AF34701BAA}" destId="{E3C13651-217B-4160-9638-7B5041EEDE08}" srcOrd="1" destOrd="0" parTransId="{C4BB5CE5-CCC3-4FEC-938A-F1336EEC9C59}" sibTransId="{72143FBB-ABF9-49CF-9215-1B60C6C2FC0B}"/>
    <dgm:cxn modelId="{DAF0F886-E834-47FB-BBCF-8BDEAEA939AF}" srcId="{14F57527-7AC3-4D31-B180-42AF34701BAA}" destId="{4C37F752-D81E-4ABB-8C23-106CDEA6DA1C}" srcOrd="0" destOrd="0" parTransId="{3DEA2A5C-40D3-4D06-AB91-272EEBCA3BFD}" sibTransId="{9B7536A4-A0C5-4D2E-B02B-516BA6B2F121}"/>
    <dgm:cxn modelId="{B96AD08C-7DB8-4D54-883C-C12831EB4764}" srcId="{14F57527-7AC3-4D31-B180-42AF34701BAA}" destId="{71D0C6A7-0E7E-472D-B577-FE08AC03437F}" srcOrd="2" destOrd="0" parTransId="{3C467732-CCFC-4626-9EF8-B1C840EEF79B}" sibTransId="{7C748108-6FCE-4A0B-ABAF-AEDAA62F90E2}"/>
    <dgm:cxn modelId="{6D1E52E5-947A-4ACA-9CED-5F2A77C8E7FC}" type="presOf" srcId="{4C37F752-D81E-4ABB-8C23-106CDEA6DA1C}" destId="{851E5D25-33A6-4653-981E-DD9D0F0D45C9}" srcOrd="0" destOrd="0" presId="urn:microsoft.com/office/officeart/2018/2/layout/IconVerticalSolidList"/>
    <dgm:cxn modelId="{FB95DDEF-6165-484E-8D3B-9CCC00BAEFC7}" type="presOf" srcId="{E3C13651-217B-4160-9638-7B5041EEDE08}" destId="{1BFD3263-5C08-4613-93AD-F8411DCB5743}" srcOrd="0" destOrd="0" presId="urn:microsoft.com/office/officeart/2018/2/layout/IconVerticalSolidList"/>
    <dgm:cxn modelId="{229D467D-1AD8-48DF-A12A-B73A4B81C13E}" type="presParOf" srcId="{FA9FB47A-B61D-4157-A9D3-3B96E2560530}" destId="{A153EEB4-44D2-468D-816F-B83BBF400E38}" srcOrd="0" destOrd="0" presId="urn:microsoft.com/office/officeart/2018/2/layout/IconVerticalSolidList"/>
    <dgm:cxn modelId="{A988AD59-F587-4E21-8299-D492294EDFC0}" type="presParOf" srcId="{A153EEB4-44D2-468D-816F-B83BBF400E38}" destId="{5EDAB020-B7A8-4A67-A9C0-06432C856377}" srcOrd="0" destOrd="0" presId="urn:microsoft.com/office/officeart/2018/2/layout/IconVerticalSolidList"/>
    <dgm:cxn modelId="{EF7E3AEE-773B-41F4-8A5D-FF3E4C5931D1}" type="presParOf" srcId="{A153EEB4-44D2-468D-816F-B83BBF400E38}" destId="{6535445A-E37C-469E-8580-E74900B084AD}" srcOrd="1" destOrd="0" presId="urn:microsoft.com/office/officeart/2018/2/layout/IconVerticalSolidList"/>
    <dgm:cxn modelId="{666927C2-7BE8-45D9-A176-884009FED042}" type="presParOf" srcId="{A153EEB4-44D2-468D-816F-B83BBF400E38}" destId="{CB5FA37A-BA18-4D85-9EF9-28B7931DDE39}" srcOrd="2" destOrd="0" presId="urn:microsoft.com/office/officeart/2018/2/layout/IconVerticalSolidList"/>
    <dgm:cxn modelId="{2141CEE5-D3C8-4EE6-8140-A94AE2E5DC07}" type="presParOf" srcId="{A153EEB4-44D2-468D-816F-B83BBF400E38}" destId="{851E5D25-33A6-4653-981E-DD9D0F0D45C9}" srcOrd="3" destOrd="0" presId="urn:microsoft.com/office/officeart/2018/2/layout/IconVerticalSolidList"/>
    <dgm:cxn modelId="{8B6DAD4D-D63F-4CF3-BF92-9174C38F2F6B}" type="presParOf" srcId="{FA9FB47A-B61D-4157-A9D3-3B96E2560530}" destId="{0BD69384-FA01-4AF0-9695-17C024FCB6C6}" srcOrd="1" destOrd="0" presId="urn:microsoft.com/office/officeart/2018/2/layout/IconVerticalSolidList"/>
    <dgm:cxn modelId="{F07A8A1D-0491-46EE-8D57-8EA5D697B0FA}" type="presParOf" srcId="{FA9FB47A-B61D-4157-A9D3-3B96E2560530}" destId="{FB143704-190C-4A71-B437-6ACC617D9ECD}" srcOrd="2" destOrd="0" presId="urn:microsoft.com/office/officeart/2018/2/layout/IconVerticalSolidList"/>
    <dgm:cxn modelId="{76F491EC-B707-4252-8041-179809CEFCEC}" type="presParOf" srcId="{FB143704-190C-4A71-B437-6ACC617D9ECD}" destId="{093F1C63-AB49-4CC9-B49F-207C7091A825}" srcOrd="0" destOrd="0" presId="urn:microsoft.com/office/officeart/2018/2/layout/IconVerticalSolidList"/>
    <dgm:cxn modelId="{2F402BEF-B3BC-4B22-B5B8-F6E5C5990D56}" type="presParOf" srcId="{FB143704-190C-4A71-B437-6ACC617D9ECD}" destId="{D1225926-D96F-457F-826B-C4AF3438B8DE}" srcOrd="1" destOrd="0" presId="urn:microsoft.com/office/officeart/2018/2/layout/IconVerticalSolidList"/>
    <dgm:cxn modelId="{D788051A-1046-489C-A528-D4ABEB71FA71}" type="presParOf" srcId="{FB143704-190C-4A71-B437-6ACC617D9ECD}" destId="{A2F83A44-9DFE-4964-9D16-9141ABD87959}" srcOrd="2" destOrd="0" presId="urn:microsoft.com/office/officeart/2018/2/layout/IconVerticalSolidList"/>
    <dgm:cxn modelId="{BBEEA5A8-EB60-4742-87FF-B3A24372FC8C}" type="presParOf" srcId="{FB143704-190C-4A71-B437-6ACC617D9ECD}" destId="{1BFD3263-5C08-4613-93AD-F8411DCB5743}" srcOrd="3" destOrd="0" presId="urn:microsoft.com/office/officeart/2018/2/layout/IconVerticalSolidList"/>
    <dgm:cxn modelId="{2F3A7FE7-15B0-4220-9CBC-56FE9E3EEEE8}" type="presParOf" srcId="{FA9FB47A-B61D-4157-A9D3-3B96E2560530}" destId="{9B078390-C3C4-44EB-94E5-EB9E603CB611}" srcOrd="3" destOrd="0" presId="urn:microsoft.com/office/officeart/2018/2/layout/IconVerticalSolidList"/>
    <dgm:cxn modelId="{AC7070A7-5CC5-4BC0-8F69-74937F1487CA}" type="presParOf" srcId="{FA9FB47A-B61D-4157-A9D3-3B96E2560530}" destId="{EC2CB9AE-322C-42BF-BCDA-B79DCC95CDBE}" srcOrd="4" destOrd="0" presId="urn:microsoft.com/office/officeart/2018/2/layout/IconVerticalSolidList"/>
    <dgm:cxn modelId="{9CEBD248-0F91-4BF7-BAAB-A69FF7193A18}" type="presParOf" srcId="{EC2CB9AE-322C-42BF-BCDA-B79DCC95CDBE}" destId="{B7BC4D84-2E2B-4C23-B034-C233655C5420}" srcOrd="0" destOrd="0" presId="urn:microsoft.com/office/officeart/2018/2/layout/IconVerticalSolidList"/>
    <dgm:cxn modelId="{77F8C62A-997D-4B50-8E9C-34EB167DCF8F}" type="presParOf" srcId="{EC2CB9AE-322C-42BF-BCDA-B79DCC95CDBE}" destId="{F7A565D6-8C90-493B-8480-262C8F4CD6CD}" srcOrd="1" destOrd="0" presId="urn:microsoft.com/office/officeart/2018/2/layout/IconVerticalSolidList"/>
    <dgm:cxn modelId="{4FBED333-85BC-44BE-BEA1-96063F13D7C3}" type="presParOf" srcId="{EC2CB9AE-322C-42BF-BCDA-B79DCC95CDBE}" destId="{16B4C5B3-D3DC-4E65-9DCF-75913D95322C}" srcOrd="2" destOrd="0" presId="urn:microsoft.com/office/officeart/2018/2/layout/IconVerticalSolidList"/>
    <dgm:cxn modelId="{DA6DC9EE-7712-4F23-9BF6-CAAAC1BF4567}" type="presParOf" srcId="{EC2CB9AE-322C-42BF-BCDA-B79DCC95CDBE}" destId="{705D0D47-88A6-4698-ACD8-FEFA6A3EC0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90A2D7-FEB0-4FB5-854E-F72F465C2A81}"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87DB1E44-6D67-4AC6-AFF2-E78ED5466264}">
      <dgm:prSet/>
      <dgm:spPr/>
      <dgm:t>
        <a:bodyPr/>
        <a:lstStyle/>
        <a:p>
          <a:r>
            <a:rPr lang="en-US" dirty="0"/>
            <a:t>Most common</a:t>
          </a:r>
        </a:p>
      </dgm:t>
    </dgm:pt>
    <dgm:pt modelId="{210A1FA9-ACD9-40EA-B9AF-DD6C4AE8C80F}" type="parTrans" cxnId="{FD664DFC-2205-4C98-8824-97A8557C3FDB}">
      <dgm:prSet/>
      <dgm:spPr/>
      <dgm:t>
        <a:bodyPr/>
        <a:lstStyle/>
        <a:p>
          <a:endParaRPr lang="en-US"/>
        </a:p>
      </dgm:t>
    </dgm:pt>
    <dgm:pt modelId="{EBA4BE9F-2357-4D9A-88E3-52A00F770CDC}" type="sibTrans" cxnId="{FD664DFC-2205-4C98-8824-97A8557C3FDB}">
      <dgm:prSet/>
      <dgm:spPr/>
      <dgm:t>
        <a:bodyPr/>
        <a:lstStyle/>
        <a:p>
          <a:endParaRPr lang="en-US"/>
        </a:p>
      </dgm:t>
    </dgm:pt>
    <dgm:pt modelId="{7B7A6E00-1284-4F6B-8400-154EEEBAAFAB}">
      <dgm:prSet/>
      <dgm:spPr/>
      <dgm:t>
        <a:bodyPr/>
        <a:lstStyle/>
        <a:p>
          <a:r>
            <a:rPr lang="en-US"/>
            <a:t>Easiest to interpret</a:t>
          </a:r>
        </a:p>
      </dgm:t>
    </dgm:pt>
    <dgm:pt modelId="{CAA79AF6-6538-44F9-9E01-29F72E801F9D}" type="parTrans" cxnId="{67549709-F9D0-4B77-85A5-5EF2150F031E}">
      <dgm:prSet/>
      <dgm:spPr/>
      <dgm:t>
        <a:bodyPr/>
        <a:lstStyle/>
        <a:p>
          <a:endParaRPr lang="en-US"/>
        </a:p>
      </dgm:t>
    </dgm:pt>
    <dgm:pt modelId="{B84733D7-EDDE-4CD0-84F8-48872FE8C981}" type="sibTrans" cxnId="{67549709-F9D0-4B77-85A5-5EF2150F031E}">
      <dgm:prSet/>
      <dgm:spPr/>
      <dgm:t>
        <a:bodyPr/>
        <a:lstStyle/>
        <a:p>
          <a:endParaRPr lang="en-US"/>
        </a:p>
      </dgm:t>
    </dgm:pt>
    <dgm:pt modelId="{70A0EC66-0AC1-433F-947D-F2E38D50B592}">
      <dgm:prSet/>
      <dgm:spPr/>
      <dgm:t>
        <a:bodyPr/>
        <a:lstStyle/>
        <a:p>
          <a:r>
            <a:rPr lang="en-US"/>
            <a:t>Best when comparing segments of information</a:t>
          </a:r>
        </a:p>
      </dgm:t>
    </dgm:pt>
    <dgm:pt modelId="{66C68FFF-9006-46EA-B175-52F5B8703898}" type="parTrans" cxnId="{EBEBB57A-0B88-4EFA-A42E-E24BFB897FA2}">
      <dgm:prSet/>
      <dgm:spPr/>
      <dgm:t>
        <a:bodyPr/>
        <a:lstStyle/>
        <a:p>
          <a:endParaRPr lang="en-US"/>
        </a:p>
      </dgm:t>
    </dgm:pt>
    <dgm:pt modelId="{A382BAA3-62B3-4FFE-804F-03F3DB3D7ECF}" type="sibTrans" cxnId="{EBEBB57A-0B88-4EFA-A42E-E24BFB897FA2}">
      <dgm:prSet/>
      <dgm:spPr/>
      <dgm:t>
        <a:bodyPr/>
        <a:lstStyle/>
        <a:p>
          <a:endParaRPr lang="en-US"/>
        </a:p>
      </dgm:t>
    </dgm:pt>
    <dgm:pt modelId="{B41882D9-3729-4E31-AB76-9E114B3FFF76}">
      <dgm:prSet/>
      <dgm:spPr/>
      <dgm:t>
        <a:bodyPr/>
        <a:lstStyle/>
        <a:p>
          <a:r>
            <a:rPr lang="en-US"/>
            <a:t>Can see most, least, and differences quickly</a:t>
          </a:r>
        </a:p>
      </dgm:t>
    </dgm:pt>
    <dgm:pt modelId="{A8EDD478-56B5-4D3F-BF4A-E916836B91CC}" type="parTrans" cxnId="{D011F6B2-6902-447D-8A83-AEA53716C047}">
      <dgm:prSet/>
      <dgm:spPr/>
      <dgm:t>
        <a:bodyPr/>
        <a:lstStyle/>
        <a:p>
          <a:endParaRPr lang="en-US"/>
        </a:p>
      </dgm:t>
    </dgm:pt>
    <dgm:pt modelId="{4C63A9DD-05E6-4FE0-802D-08CA9BDE7F5D}" type="sibTrans" cxnId="{D011F6B2-6902-447D-8A83-AEA53716C047}">
      <dgm:prSet/>
      <dgm:spPr/>
      <dgm:t>
        <a:bodyPr/>
        <a:lstStyle/>
        <a:p>
          <a:endParaRPr lang="en-US"/>
        </a:p>
      </dgm:t>
    </dgm:pt>
    <dgm:pt modelId="{ECFACB34-84A2-834C-84EA-8728685827DE}" type="pres">
      <dgm:prSet presAssocID="{D690A2D7-FEB0-4FB5-854E-F72F465C2A81}" presName="hierChild1" presStyleCnt="0">
        <dgm:presLayoutVars>
          <dgm:chPref val="1"/>
          <dgm:dir/>
          <dgm:animOne val="branch"/>
          <dgm:animLvl val="lvl"/>
          <dgm:resizeHandles/>
        </dgm:presLayoutVars>
      </dgm:prSet>
      <dgm:spPr/>
    </dgm:pt>
    <dgm:pt modelId="{35E105A4-7725-D846-8F9B-59F5B3C1B2E5}" type="pres">
      <dgm:prSet presAssocID="{87DB1E44-6D67-4AC6-AFF2-E78ED5466264}" presName="hierRoot1" presStyleCnt="0"/>
      <dgm:spPr/>
    </dgm:pt>
    <dgm:pt modelId="{077AE1C3-E05C-884C-9711-1B40DA66D1BB}" type="pres">
      <dgm:prSet presAssocID="{87DB1E44-6D67-4AC6-AFF2-E78ED5466264}" presName="composite" presStyleCnt="0"/>
      <dgm:spPr/>
    </dgm:pt>
    <dgm:pt modelId="{9683AD00-D160-D144-AFAE-BE8050BF10CE}" type="pres">
      <dgm:prSet presAssocID="{87DB1E44-6D67-4AC6-AFF2-E78ED5466264}" presName="background" presStyleLbl="node0" presStyleIdx="0" presStyleCnt="4"/>
      <dgm:spPr/>
    </dgm:pt>
    <dgm:pt modelId="{810392E5-6F14-2443-84B3-B976692AA6DB}" type="pres">
      <dgm:prSet presAssocID="{87DB1E44-6D67-4AC6-AFF2-E78ED5466264}" presName="text" presStyleLbl="fgAcc0" presStyleIdx="0" presStyleCnt="4">
        <dgm:presLayoutVars>
          <dgm:chPref val="3"/>
        </dgm:presLayoutVars>
      </dgm:prSet>
      <dgm:spPr/>
    </dgm:pt>
    <dgm:pt modelId="{7B283542-CE8E-4B45-8617-8FDE5813C051}" type="pres">
      <dgm:prSet presAssocID="{87DB1E44-6D67-4AC6-AFF2-E78ED5466264}" presName="hierChild2" presStyleCnt="0"/>
      <dgm:spPr/>
    </dgm:pt>
    <dgm:pt modelId="{28DA7F2F-8797-CA40-9CB6-6C29A73F2F66}" type="pres">
      <dgm:prSet presAssocID="{7B7A6E00-1284-4F6B-8400-154EEEBAAFAB}" presName="hierRoot1" presStyleCnt="0"/>
      <dgm:spPr/>
    </dgm:pt>
    <dgm:pt modelId="{F868501E-9D4C-0B4D-BC53-B572AD4966BE}" type="pres">
      <dgm:prSet presAssocID="{7B7A6E00-1284-4F6B-8400-154EEEBAAFAB}" presName="composite" presStyleCnt="0"/>
      <dgm:spPr/>
    </dgm:pt>
    <dgm:pt modelId="{74825496-B3D3-AB40-809F-AF7F8FF42215}" type="pres">
      <dgm:prSet presAssocID="{7B7A6E00-1284-4F6B-8400-154EEEBAAFAB}" presName="background" presStyleLbl="node0" presStyleIdx="1" presStyleCnt="4"/>
      <dgm:spPr/>
    </dgm:pt>
    <dgm:pt modelId="{6243EF3D-0390-3740-B74D-70508FAE86FC}" type="pres">
      <dgm:prSet presAssocID="{7B7A6E00-1284-4F6B-8400-154EEEBAAFAB}" presName="text" presStyleLbl="fgAcc0" presStyleIdx="1" presStyleCnt="4">
        <dgm:presLayoutVars>
          <dgm:chPref val="3"/>
        </dgm:presLayoutVars>
      </dgm:prSet>
      <dgm:spPr/>
    </dgm:pt>
    <dgm:pt modelId="{2BBA3FE4-61F2-784E-810A-E6D818DAA213}" type="pres">
      <dgm:prSet presAssocID="{7B7A6E00-1284-4F6B-8400-154EEEBAAFAB}" presName="hierChild2" presStyleCnt="0"/>
      <dgm:spPr/>
    </dgm:pt>
    <dgm:pt modelId="{1146BEEE-38D5-1043-BCF9-25D52EC40EF5}" type="pres">
      <dgm:prSet presAssocID="{70A0EC66-0AC1-433F-947D-F2E38D50B592}" presName="hierRoot1" presStyleCnt="0"/>
      <dgm:spPr/>
    </dgm:pt>
    <dgm:pt modelId="{6D22E1FC-6998-8F4B-9E54-E1B7E6BAC3F5}" type="pres">
      <dgm:prSet presAssocID="{70A0EC66-0AC1-433F-947D-F2E38D50B592}" presName="composite" presStyleCnt="0"/>
      <dgm:spPr/>
    </dgm:pt>
    <dgm:pt modelId="{A78ECFFE-4468-4F48-90F4-D4781AB6332A}" type="pres">
      <dgm:prSet presAssocID="{70A0EC66-0AC1-433F-947D-F2E38D50B592}" presName="background" presStyleLbl="node0" presStyleIdx="2" presStyleCnt="4"/>
      <dgm:spPr/>
    </dgm:pt>
    <dgm:pt modelId="{E5BE3835-5873-4749-B86B-08C604171B59}" type="pres">
      <dgm:prSet presAssocID="{70A0EC66-0AC1-433F-947D-F2E38D50B592}" presName="text" presStyleLbl="fgAcc0" presStyleIdx="2" presStyleCnt="4">
        <dgm:presLayoutVars>
          <dgm:chPref val="3"/>
        </dgm:presLayoutVars>
      </dgm:prSet>
      <dgm:spPr/>
    </dgm:pt>
    <dgm:pt modelId="{0404F09E-6FC2-3348-9AD3-114F972F9F8E}" type="pres">
      <dgm:prSet presAssocID="{70A0EC66-0AC1-433F-947D-F2E38D50B592}" presName="hierChild2" presStyleCnt="0"/>
      <dgm:spPr/>
    </dgm:pt>
    <dgm:pt modelId="{163BBD66-ADC4-C445-A658-0C8A333060E5}" type="pres">
      <dgm:prSet presAssocID="{B41882D9-3729-4E31-AB76-9E114B3FFF76}" presName="hierRoot1" presStyleCnt="0"/>
      <dgm:spPr/>
    </dgm:pt>
    <dgm:pt modelId="{360C4467-28B3-3748-8356-E182BEDD5820}" type="pres">
      <dgm:prSet presAssocID="{B41882D9-3729-4E31-AB76-9E114B3FFF76}" presName="composite" presStyleCnt="0"/>
      <dgm:spPr/>
    </dgm:pt>
    <dgm:pt modelId="{A86879C6-A67E-2A40-983B-EFEA54FA5A10}" type="pres">
      <dgm:prSet presAssocID="{B41882D9-3729-4E31-AB76-9E114B3FFF76}" presName="background" presStyleLbl="node0" presStyleIdx="3" presStyleCnt="4"/>
      <dgm:spPr/>
    </dgm:pt>
    <dgm:pt modelId="{9288F4B9-8EB9-B44F-9C4B-29736BEEDD43}" type="pres">
      <dgm:prSet presAssocID="{B41882D9-3729-4E31-AB76-9E114B3FFF76}" presName="text" presStyleLbl="fgAcc0" presStyleIdx="3" presStyleCnt="4">
        <dgm:presLayoutVars>
          <dgm:chPref val="3"/>
        </dgm:presLayoutVars>
      </dgm:prSet>
      <dgm:spPr/>
    </dgm:pt>
    <dgm:pt modelId="{08DAC6F4-3420-4648-A9B0-4F42A86643E7}" type="pres">
      <dgm:prSet presAssocID="{B41882D9-3729-4E31-AB76-9E114B3FFF76}" presName="hierChild2" presStyleCnt="0"/>
      <dgm:spPr/>
    </dgm:pt>
  </dgm:ptLst>
  <dgm:cxnLst>
    <dgm:cxn modelId="{67549709-F9D0-4B77-85A5-5EF2150F031E}" srcId="{D690A2D7-FEB0-4FB5-854E-F72F465C2A81}" destId="{7B7A6E00-1284-4F6B-8400-154EEEBAAFAB}" srcOrd="1" destOrd="0" parTransId="{CAA79AF6-6538-44F9-9E01-29F72E801F9D}" sibTransId="{B84733D7-EDDE-4CD0-84F8-48872FE8C981}"/>
    <dgm:cxn modelId="{E0874D0D-47DC-2249-84A7-868C9F80ADB9}" type="presOf" srcId="{D690A2D7-FEB0-4FB5-854E-F72F465C2A81}" destId="{ECFACB34-84A2-834C-84EA-8728685827DE}" srcOrd="0" destOrd="0" presId="urn:microsoft.com/office/officeart/2005/8/layout/hierarchy1"/>
    <dgm:cxn modelId="{B7F36F68-C53A-6F4D-834F-9A044CC82395}" type="presOf" srcId="{87DB1E44-6D67-4AC6-AFF2-E78ED5466264}" destId="{810392E5-6F14-2443-84B3-B976692AA6DB}" srcOrd="0" destOrd="0" presId="urn:microsoft.com/office/officeart/2005/8/layout/hierarchy1"/>
    <dgm:cxn modelId="{EBEBB57A-0B88-4EFA-A42E-E24BFB897FA2}" srcId="{D690A2D7-FEB0-4FB5-854E-F72F465C2A81}" destId="{70A0EC66-0AC1-433F-947D-F2E38D50B592}" srcOrd="2" destOrd="0" parTransId="{66C68FFF-9006-46EA-B175-52F5B8703898}" sibTransId="{A382BAA3-62B3-4FFE-804F-03F3DB3D7ECF}"/>
    <dgm:cxn modelId="{EA630583-33D8-7542-876D-D4695925D443}" type="presOf" srcId="{7B7A6E00-1284-4F6B-8400-154EEEBAAFAB}" destId="{6243EF3D-0390-3740-B74D-70508FAE86FC}" srcOrd="0" destOrd="0" presId="urn:microsoft.com/office/officeart/2005/8/layout/hierarchy1"/>
    <dgm:cxn modelId="{EF3E45A0-3E8E-C24B-9907-C16956C93112}" type="presOf" srcId="{B41882D9-3729-4E31-AB76-9E114B3FFF76}" destId="{9288F4B9-8EB9-B44F-9C4B-29736BEEDD43}" srcOrd="0" destOrd="0" presId="urn:microsoft.com/office/officeart/2005/8/layout/hierarchy1"/>
    <dgm:cxn modelId="{D011F6B2-6902-447D-8A83-AEA53716C047}" srcId="{D690A2D7-FEB0-4FB5-854E-F72F465C2A81}" destId="{B41882D9-3729-4E31-AB76-9E114B3FFF76}" srcOrd="3" destOrd="0" parTransId="{A8EDD478-56B5-4D3F-BF4A-E916836B91CC}" sibTransId="{4C63A9DD-05E6-4FE0-802D-08CA9BDE7F5D}"/>
    <dgm:cxn modelId="{4E2CDAE5-B2C4-6E40-A139-AF24AB780179}" type="presOf" srcId="{70A0EC66-0AC1-433F-947D-F2E38D50B592}" destId="{E5BE3835-5873-4749-B86B-08C604171B59}" srcOrd="0" destOrd="0" presId="urn:microsoft.com/office/officeart/2005/8/layout/hierarchy1"/>
    <dgm:cxn modelId="{FD664DFC-2205-4C98-8824-97A8557C3FDB}" srcId="{D690A2D7-FEB0-4FB5-854E-F72F465C2A81}" destId="{87DB1E44-6D67-4AC6-AFF2-E78ED5466264}" srcOrd="0" destOrd="0" parTransId="{210A1FA9-ACD9-40EA-B9AF-DD6C4AE8C80F}" sibTransId="{EBA4BE9F-2357-4D9A-88E3-52A00F770CDC}"/>
    <dgm:cxn modelId="{34BB0935-8454-9B43-ADE5-15A89212A056}" type="presParOf" srcId="{ECFACB34-84A2-834C-84EA-8728685827DE}" destId="{35E105A4-7725-D846-8F9B-59F5B3C1B2E5}" srcOrd="0" destOrd="0" presId="urn:microsoft.com/office/officeart/2005/8/layout/hierarchy1"/>
    <dgm:cxn modelId="{E6EE9BEF-B68F-6948-886E-1B67432DF313}" type="presParOf" srcId="{35E105A4-7725-D846-8F9B-59F5B3C1B2E5}" destId="{077AE1C3-E05C-884C-9711-1B40DA66D1BB}" srcOrd="0" destOrd="0" presId="urn:microsoft.com/office/officeart/2005/8/layout/hierarchy1"/>
    <dgm:cxn modelId="{90DA37BC-8B66-DE49-B491-2B73C4A9AB0B}" type="presParOf" srcId="{077AE1C3-E05C-884C-9711-1B40DA66D1BB}" destId="{9683AD00-D160-D144-AFAE-BE8050BF10CE}" srcOrd="0" destOrd="0" presId="urn:microsoft.com/office/officeart/2005/8/layout/hierarchy1"/>
    <dgm:cxn modelId="{0588B054-B7DC-D845-A5E9-E43D8F3154EE}" type="presParOf" srcId="{077AE1C3-E05C-884C-9711-1B40DA66D1BB}" destId="{810392E5-6F14-2443-84B3-B976692AA6DB}" srcOrd="1" destOrd="0" presId="urn:microsoft.com/office/officeart/2005/8/layout/hierarchy1"/>
    <dgm:cxn modelId="{FB1D8AD4-48BC-D44E-B65D-AB1ED80829D5}" type="presParOf" srcId="{35E105A4-7725-D846-8F9B-59F5B3C1B2E5}" destId="{7B283542-CE8E-4B45-8617-8FDE5813C051}" srcOrd="1" destOrd="0" presId="urn:microsoft.com/office/officeart/2005/8/layout/hierarchy1"/>
    <dgm:cxn modelId="{F8A0211F-43BC-324C-8DA1-C55D4FAD874E}" type="presParOf" srcId="{ECFACB34-84A2-834C-84EA-8728685827DE}" destId="{28DA7F2F-8797-CA40-9CB6-6C29A73F2F66}" srcOrd="1" destOrd="0" presId="urn:microsoft.com/office/officeart/2005/8/layout/hierarchy1"/>
    <dgm:cxn modelId="{0A28DA5B-CC8D-A94D-8D1D-ED385AE002BB}" type="presParOf" srcId="{28DA7F2F-8797-CA40-9CB6-6C29A73F2F66}" destId="{F868501E-9D4C-0B4D-BC53-B572AD4966BE}" srcOrd="0" destOrd="0" presId="urn:microsoft.com/office/officeart/2005/8/layout/hierarchy1"/>
    <dgm:cxn modelId="{1BD45F0B-64C9-EE4F-AF68-F6B0C52CD16A}" type="presParOf" srcId="{F868501E-9D4C-0B4D-BC53-B572AD4966BE}" destId="{74825496-B3D3-AB40-809F-AF7F8FF42215}" srcOrd="0" destOrd="0" presId="urn:microsoft.com/office/officeart/2005/8/layout/hierarchy1"/>
    <dgm:cxn modelId="{3B1FCE38-F0BC-D943-AD8F-C24767830D82}" type="presParOf" srcId="{F868501E-9D4C-0B4D-BC53-B572AD4966BE}" destId="{6243EF3D-0390-3740-B74D-70508FAE86FC}" srcOrd="1" destOrd="0" presId="urn:microsoft.com/office/officeart/2005/8/layout/hierarchy1"/>
    <dgm:cxn modelId="{C999DF92-29EE-1542-97ED-97292F6CF1EC}" type="presParOf" srcId="{28DA7F2F-8797-CA40-9CB6-6C29A73F2F66}" destId="{2BBA3FE4-61F2-784E-810A-E6D818DAA213}" srcOrd="1" destOrd="0" presId="urn:microsoft.com/office/officeart/2005/8/layout/hierarchy1"/>
    <dgm:cxn modelId="{D3F61E81-2632-1A4F-B343-CF29781C9BF2}" type="presParOf" srcId="{ECFACB34-84A2-834C-84EA-8728685827DE}" destId="{1146BEEE-38D5-1043-BCF9-25D52EC40EF5}" srcOrd="2" destOrd="0" presId="urn:microsoft.com/office/officeart/2005/8/layout/hierarchy1"/>
    <dgm:cxn modelId="{F3FEED80-EBE5-F241-A890-B31A71A1E233}" type="presParOf" srcId="{1146BEEE-38D5-1043-BCF9-25D52EC40EF5}" destId="{6D22E1FC-6998-8F4B-9E54-E1B7E6BAC3F5}" srcOrd="0" destOrd="0" presId="urn:microsoft.com/office/officeart/2005/8/layout/hierarchy1"/>
    <dgm:cxn modelId="{BFE476D3-4752-344A-892A-3F9E967B06AF}" type="presParOf" srcId="{6D22E1FC-6998-8F4B-9E54-E1B7E6BAC3F5}" destId="{A78ECFFE-4468-4F48-90F4-D4781AB6332A}" srcOrd="0" destOrd="0" presId="urn:microsoft.com/office/officeart/2005/8/layout/hierarchy1"/>
    <dgm:cxn modelId="{CF3ED3A4-D27F-AA49-A191-37B795D7A3A1}" type="presParOf" srcId="{6D22E1FC-6998-8F4B-9E54-E1B7E6BAC3F5}" destId="{E5BE3835-5873-4749-B86B-08C604171B59}" srcOrd="1" destOrd="0" presId="urn:microsoft.com/office/officeart/2005/8/layout/hierarchy1"/>
    <dgm:cxn modelId="{52EEC516-1704-9741-B87D-3E85F6C5304E}" type="presParOf" srcId="{1146BEEE-38D5-1043-BCF9-25D52EC40EF5}" destId="{0404F09E-6FC2-3348-9AD3-114F972F9F8E}" srcOrd="1" destOrd="0" presId="urn:microsoft.com/office/officeart/2005/8/layout/hierarchy1"/>
    <dgm:cxn modelId="{A3B124CD-3B95-0E4B-AF1B-BD24789613F4}" type="presParOf" srcId="{ECFACB34-84A2-834C-84EA-8728685827DE}" destId="{163BBD66-ADC4-C445-A658-0C8A333060E5}" srcOrd="3" destOrd="0" presId="urn:microsoft.com/office/officeart/2005/8/layout/hierarchy1"/>
    <dgm:cxn modelId="{4E8B006B-FD44-1547-B945-CA271A674FE7}" type="presParOf" srcId="{163BBD66-ADC4-C445-A658-0C8A333060E5}" destId="{360C4467-28B3-3748-8356-E182BEDD5820}" srcOrd="0" destOrd="0" presId="urn:microsoft.com/office/officeart/2005/8/layout/hierarchy1"/>
    <dgm:cxn modelId="{9EE3787F-884E-0841-9ABB-ABEFC82EDCA2}" type="presParOf" srcId="{360C4467-28B3-3748-8356-E182BEDD5820}" destId="{A86879C6-A67E-2A40-983B-EFEA54FA5A10}" srcOrd="0" destOrd="0" presId="urn:microsoft.com/office/officeart/2005/8/layout/hierarchy1"/>
    <dgm:cxn modelId="{0D7543C0-8745-9247-963C-B168A8209E02}" type="presParOf" srcId="{360C4467-28B3-3748-8356-E182BEDD5820}" destId="{9288F4B9-8EB9-B44F-9C4B-29736BEEDD43}" srcOrd="1" destOrd="0" presId="urn:microsoft.com/office/officeart/2005/8/layout/hierarchy1"/>
    <dgm:cxn modelId="{A4765F5E-A5E1-2D4F-9DE0-07A4C803C074}" type="presParOf" srcId="{163BBD66-ADC4-C445-A658-0C8A333060E5}" destId="{08DAC6F4-3420-4648-A9B0-4F42A86643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0C0C03-B17A-514C-8C82-EAD7B4A60206}"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80FF11C5-E6AC-F34E-B315-3373295C1124}">
      <dgm:prSet phldrT="[Text]" custT="1"/>
      <dgm:spPr/>
      <dgm:t>
        <a:bodyPr/>
        <a:lstStyle/>
        <a:p>
          <a:r>
            <a:rPr lang="en-US" sz="2400"/>
            <a:t>Best when comparing small amounts of categories</a:t>
          </a:r>
        </a:p>
      </dgm:t>
    </dgm:pt>
    <dgm:pt modelId="{43569DDA-C634-3C41-B08E-ABD782A3F59C}" type="parTrans" cxnId="{67FBB8EA-FA05-C247-9D7C-8EFC59CED1AD}">
      <dgm:prSet/>
      <dgm:spPr/>
      <dgm:t>
        <a:bodyPr/>
        <a:lstStyle/>
        <a:p>
          <a:endParaRPr lang="en-US" sz="2400"/>
        </a:p>
      </dgm:t>
    </dgm:pt>
    <dgm:pt modelId="{798F6D94-49DF-5048-A3BF-FBBB1AC212B3}" type="sibTrans" cxnId="{67FBB8EA-FA05-C247-9D7C-8EFC59CED1AD}">
      <dgm:prSet/>
      <dgm:spPr/>
      <dgm:t>
        <a:bodyPr/>
        <a:lstStyle/>
        <a:p>
          <a:endParaRPr lang="en-US" sz="2400"/>
        </a:p>
      </dgm:t>
    </dgm:pt>
    <dgm:pt modelId="{CF6E63EC-7D45-7148-87D4-58FEE1F3B02F}">
      <dgm:prSet phldrT="[Text]" custT="1"/>
      <dgm:spPr/>
      <dgm:t>
        <a:bodyPr/>
        <a:lstStyle/>
        <a:p>
          <a:r>
            <a:rPr lang="en-US" sz="2400"/>
            <a:t>Ideal for time, age groups, etc.</a:t>
          </a:r>
        </a:p>
      </dgm:t>
    </dgm:pt>
    <dgm:pt modelId="{4BB1197C-B986-224F-8C93-50D1F870CBCB}" type="parTrans" cxnId="{0693EBAA-39FF-0E43-A115-213C6D5AD367}">
      <dgm:prSet/>
      <dgm:spPr/>
      <dgm:t>
        <a:bodyPr/>
        <a:lstStyle/>
        <a:p>
          <a:endParaRPr lang="en-US" sz="2400"/>
        </a:p>
      </dgm:t>
    </dgm:pt>
    <dgm:pt modelId="{0506275D-6740-8847-86FD-0E03EAFF559F}" type="sibTrans" cxnId="{0693EBAA-39FF-0E43-A115-213C6D5AD367}">
      <dgm:prSet/>
      <dgm:spPr/>
      <dgm:t>
        <a:bodyPr/>
        <a:lstStyle/>
        <a:p>
          <a:endParaRPr lang="en-US" sz="2400"/>
        </a:p>
      </dgm:t>
    </dgm:pt>
    <dgm:pt modelId="{2F207B24-BF37-434D-98EB-8BFECEDFA4C4}" type="pres">
      <dgm:prSet presAssocID="{BD0C0C03-B17A-514C-8C82-EAD7B4A60206}" presName="linear" presStyleCnt="0">
        <dgm:presLayoutVars>
          <dgm:animLvl val="lvl"/>
          <dgm:resizeHandles val="exact"/>
        </dgm:presLayoutVars>
      </dgm:prSet>
      <dgm:spPr/>
    </dgm:pt>
    <dgm:pt modelId="{986BB4DD-5821-B347-BA43-5D0BB3FD989B}" type="pres">
      <dgm:prSet presAssocID="{80FF11C5-E6AC-F34E-B315-3373295C1124}" presName="parentText" presStyleLbl="node1" presStyleIdx="0" presStyleCnt="2">
        <dgm:presLayoutVars>
          <dgm:chMax val="0"/>
          <dgm:bulletEnabled val="1"/>
        </dgm:presLayoutVars>
      </dgm:prSet>
      <dgm:spPr/>
    </dgm:pt>
    <dgm:pt modelId="{6F19C241-5D41-3244-8BCB-0AE90E7E985E}" type="pres">
      <dgm:prSet presAssocID="{798F6D94-49DF-5048-A3BF-FBBB1AC212B3}" presName="spacer" presStyleCnt="0"/>
      <dgm:spPr/>
    </dgm:pt>
    <dgm:pt modelId="{F0919D42-E39E-504A-A591-C7877BC00E6F}" type="pres">
      <dgm:prSet presAssocID="{CF6E63EC-7D45-7148-87D4-58FEE1F3B02F}" presName="parentText" presStyleLbl="node1" presStyleIdx="1" presStyleCnt="2">
        <dgm:presLayoutVars>
          <dgm:chMax val="0"/>
          <dgm:bulletEnabled val="1"/>
        </dgm:presLayoutVars>
      </dgm:prSet>
      <dgm:spPr/>
    </dgm:pt>
  </dgm:ptLst>
  <dgm:cxnLst>
    <dgm:cxn modelId="{3458551F-D5B4-D642-BD0B-8EF3209C4A9F}" type="presOf" srcId="{CF6E63EC-7D45-7148-87D4-58FEE1F3B02F}" destId="{F0919D42-E39E-504A-A591-C7877BC00E6F}" srcOrd="0" destOrd="0" presId="urn:microsoft.com/office/officeart/2005/8/layout/vList2"/>
    <dgm:cxn modelId="{E56BCE38-0BE3-D643-B024-6F8577E25CCE}" type="presOf" srcId="{80FF11C5-E6AC-F34E-B315-3373295C1124}" destId="{986BB4DD-5821-B347-BA43-5D0BB3FD989B}" srcOrd="0" destOrd="0" presId="urn:microsoft.com/office/officeart/2005/8/layout/vList2"/>
    <dgm:cxn modelId="{0693EBAA-39FF-0E43-A115-213C6D5AD367}" srcId="{BD0C0C03-B17A-514C-8C82-EAD7B4A60206}" destId="{CF6E63EC-7D45-7148-87D4-58FEE1F3B02F}" srcOrd="1" destOrd="0" parTransId="{4BB1197C-B986-224F-8C93-50D1F870CBCB}" sibTransId="{0506275D-6740-8847-86FD-0E03EAFF559F}"/>
    <dgm:cxn modelId="{2A9679E9-0C62-7D45-80E8-364D61474FDD}" type="presOf" srcId="{BD0C0C03-B17A-514C-8C82-EAD7B4A60206}" destId="{2F207B24-BF37-434D-98EB-8BFECEDFA4C4}" srcOrd="0" destOrd="0" presId="urn:microsoft.com/office/officeart/2005/8/layout/vList2"/>
    <dgm:cxn modelId="{67FBB8EA-FA05-C247-9D7C-8EFC59CED1AD}" srcId="{BD0C0C03-B17A-514C-8C82-EAD7B4A60206}" destId="{80FF11C5-E6AC-F34E-B315-3373295C1124}" srcOrd="0" destOrd="0" parTransId="{43569DDA-C634-3C41-B08E-ABD782A3F59C}" sibTransId="{798F6D94-49DF-5048-A3BF-FBBB1AC212B3}"/>
    <dgm:cxn modelId="{822840AC-1BBF-C447-8A27-B6A9B91D03BE}" type="presParOf" srcId="{2F207B24-BF37-434D-98EB-8BFECEDFA4C4}" destId="{986BB4DD-5821-B347-BA43-5D0BB3FD989B}" srcOrd="0" destOrd="0" presId="urn:microsoft.com/office/officeart/2005/8/layout/vList2"/>
    <dgm:cxn modelId="{B4619D9D-F6DD-8D49-90A6-A53C0E4AAC34}" type="presParOf" srcId="{2F207B24-BF37-434D-98EB-8BFECEDFA4C4}" destId="{6F19C241-5D41-3244-8BCB-0AE90E7E985E}" srcOrd="1" destOrd="0" presId="urn:microsoft.com/office/officeart/2005/8/layout/vList2"/>
    <dgm:cxn modelId="{1F395F53-B943-2743-916E-2324266168DF}" type="presParOf" srcId="{2F207B24-BF37-434D-98EB-8BFECEDFA4C4}" destId="{F0919D42-E39E-504A-A591-C7877BC00E6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64B5889-A18C-436D-90DC-421461AF95FD}" type="doc">
      <dgm:prSet loTypeId="urn:diagrams.loki3.com/VaryingWidthList" loCatId="list" qsTypeId="urn:microsoft.com/office/officeart/2005/8/quickstyle/simple5" qsCatId="simple" csTypeId="urn:microsoft.com/office/officeart/2005/8/colors/accent1_2" csCatId="accent1" phldr="1"/>
      <dgm:spPr/>
    </dgm:pt>
    <dgm:pt modelId="{1A4374F0-220B-4617-80DD-F055C92F6061}">
      <dgm:prSet phldrT="[Text]" custT="1"/>
      <dgm:spPr/>
      <dgm:t>
        <a:bodyPr/>
        <a:lstStyle/>
        <a:p>
          <a:r>
            <a:rPr lang="en-US" sz="2400"/>
            <a:t>Great when categories are long</a:t>
          </a:r>
        </a:p>
      </dgm:t>
    </dgm:pt>
    <dgm:pt modelId="{DE2E456C-DF44-4C51-A9D6-DEE3CDB0CD76}" type="parTrans" cxnId="{ECE1862E-5C41-4A28-AD36-31195BC7CB96}">
      <dgm:prSet/>
      <dgm:spPr/>
      <dgm:t>
        <a:bodyPr/>
        <a:lstStyle/>
        <a:p>
          <a:endParaRPr lang="en-US"/>
        </a:p>
      </dgm:t>
    </dgm:pt>
    <dgm:pt modelId="{D52FF75B-0143-4B8C-A59C-146FA0F2BD10}" type="sibTrans" cxnId="{ECE1862E-5C41-4A28-AD36-31195BC7CB96}">
      <dgm:prSet/>
      <dgm:spPr/>
      <dgm:t>
        <a:bodyPr/>
        <a:lstStyle/>
        <a:p>
          <a:endParaRPr lang="en-US"/>
        </a:p>
      </dgm:t>
    </dgm:pt>
    <dgm:pt modelId="{DE8531CE-F1ED-4B48-8D97-60CEC73CA335}">
      <dgm:prSet phldrT="[Text]" custT="1"/>
      <dgm:spPr/>
      <dgm:t>
        <a:bodyPr spcFirstLastPara="0" vert="horz" wrap="square" lIns="50800" tIns="50800" rIns="50800" bIns="50800" numCol="1" spcCol="1270" anchor="ctr" anchorCtr="0"/>
        <a:lstStyle/>
        <a:p>
          <a:pPr marL="0" lvl="0" indent="0" algn="ctr" defTabSz="889000">
            <a:lnSpc>
              <a:spcPct val="90000"/>
            </a:lnSpc>
            <a:spcBef>
              <a:spcPct val="0"/>
            </a:spcBef>
            <a:spcAft>
              <a:spcPct val="35000"/>
            </a:spcAft>
            <a:buNone/>
          </a:pPr>
          <a:r>
            <a:rPr lang="en-US" sz="2400" kern="1200">
              <a:latin typeface="Calibri" panose="020F0502020204030204"/>
              <a:ea typeface="+mn-ea"/>
              <a:cs typeface="+mn-cs"/>
            </a:rPr>
            <a:t>Allows for a higher number of categories</a:t>
          </a:r>
        </a:p>
      </dgm:t>
    </dgm:pt>
    <dgm:pt modelId="{AAF9A2E6-0F0D-4CF0-840A-2A301E43795A}" type="parTrans" cxnId="{BA09557D-4BE5-4CD3-8955-03319514CD87}">
      <dgm:prSet/>
      <dgm:spPr/>
      <dgm:t>
        <a:bodyPr/>
        <a:lstStyle/>
        <a:p>
          <a:endParaRPr lang="en-US"/>
        </a:p>
      </dgm:t>
    </dgm:pt>
    <dgm:pt modelId="{800E0FD3-27CA-47EB-97D0-6FA9F3A3CF61}" type="sibTrans" cxnId="{BA09557D-4BE5-4CD3-8955-03319514CD87}">
      <dgm:prSet/>
      <dgm:spPr/>
      <dgm:t>
        <a:bodyPr/>
        <a:lstStyle/>
        <a:p>
          <a:endParaRPr lang="en-US"/>
        </a:p>
      </dgm:t>
    </dgm:pt>
    <dgm:pt modelId="{205B3755-6320-4D87-A3F5-9B42B3CB56D7}">
      <dgm:prSet phldrT="[Text]" custT="1"/>
      <dgm:spPr/>
      <dgm:t>
        <a:bodyPr spcFirstLastPara="0" vert="horz" wrap="square" lIns="50800" tIns="50800" rIns="50800" bIns="50800" numCol="1" spcCol="1270" anchor="ctr" anchorCtr="0"/>
        <a:lstStyle/>
        <a:p>
          <a:pPr marL="0" lvl="0" indent="0" algn="ctr" defTabSz="889000">
            <a:lnSpc>
              <a:spcPct val="90000"/>
            </a:lnSpc>
            <a:spcBef>
              <a:spcPct val="0"/>
            </a:spcBef>
            <a:spcAft>
              <a:spcPct val="35000"/>
            </a:spcAft>
            <a:buNone/>
          </a:pPr>
          <a:r>
            <a:rPr lang="en-US" sz="2400" kern="1200">
              <a:latin typeface="Calibri" panose="020F0502020204030204"/>
              <a:ea typeface="+mn-ea"/>
              <a:cs typeface="+mn-cs"/>
            </a:rPr>
            <a:t>More conducive to how we read</a:t>
          </a:r>
        </a:p>
      </dgm:t>
    </dgm:pt>
    <dgm:pt modelId="{40BD6F9A-1A7B-419B-9137-9F3E5F9F185A}" type="parTrans" cxnId="{CF4FBE9E-9A1A-401A-84AA-D0F4DAFE5D6C}">
      <dgm:prSet/>
      <dgm:spPr/>
      <dgm:t>
        <a:bodyPr/>
        <a:lstStyle/>
        <a:p>
          <a:endParaRPr lang="en-US"/>
        </a:p>
      </dgm:t>
    </dgm:pt>
    <dgm:pt modelId="{37B8B279-2634-4E56-8E74-C366C9329049}" type="sibTrans" cxnId="{CF4FBE9E-9A1A-401A-84AA-D0F4DAFE5D6C}">
      <dgm:prSet/>
      <dgm:spPr/>
      <dgm:t>
        <a:bodyPr/>
        <a:lstStyle/>
        <a:p>
          <a:endParaRPr lang="en-US"/>
        </a:p>
      </dgm:t>
    </dgm:pt>
    <dgm:pt modelId="{F6446049-2683-4F67-9D0B-3C628D26D931}">
      <dgm:prSet custT="1"/>
      <dgm:spPr/>
      <dgm:t>
        <a:bodyPr/>
        <a:lstStyle/>
        <a:p>
          <a:r>
            <a:rPr lang="en-US" sz="2400"/>
            <a:t>Ranking</a:t>
          </a:r>
        </a:p>
      </dgm:t>
    </dgm:pt>
    <dgm:pt modelId="{F37860A7-C544-44F5-A119-6E94B3EBC86E}" type="parTrans" cxnId="{CC06701B-D72D-4D37-8455-F841B87C2635}">
      <dgm:prSet/>
      <dgm:spPr/>
      <dgm:t>
        <a:bodyPr/>
        <a:lstStyle/>
        <a:p>
          <a:endParaRPr lang="en-US"/>
        </a:p>
      </dgm:t>
    </dgm:pt>
    <dgm:pt modelId="{C3A07ABC-FFB0-4862-B0BC-9B4F8DA25520}" type="sibTrans" cxnId="{CC06701B-D72D-4D37-8455-F841B87C2635}">
      <dgm:prSet/>
      <dgm:spPr/>
      <dgm:t>
        <a:bodyPr/>
        <a:lstStyle/>
        <a:p>
          <a:endParaRPr lang="en-US"/>
        </a:p>
      </dgm:t>
    </dgm:pt>
    <dgm:pt modelId="{36BB861C-2A74-4696-B837-F005335AE858}" type="pres">
      <dgm:prSet presAssocID="{764B5889-A18C-436D-90DC-421461AF95FD}" presName="Name0" presStyleCnt="0">
        <dgm:presLayoutVars>
          <dgm:resizeHandles/>
        </dgm:presLayoutVars>
      </dgm:prSet>
      <dgm:spPr/>
    </dgm:pt>
    <dgm:pt modelId="{8EA0A47A-B31B-4D57-8CAD-A8C93687D813}" type="pres">
      <dgm:prSet presAssocID="{1A4374F0-220B-4617-80DD-F055C92F6061}" presName="text" presStyleLbl="node1" presStyleIdx="0" presStyleCnt="4" custScaleX="308980">
        <dgm:presLayoutVars>
          <dgm:bulletEnabled val="1"/>
        </dgm:presLayoutVars>
      </dgm:prSet>
      <dgm:spPr/>
    </dgm:pt>
    <dgm:pt modelId="{D9A2D978-E749-426D-B4AB-CD4276CB795C}" type="pres">
      <dgm:prSet presAssocID="{D52FF75B-0143-4B8C-A59C-146FA0F2BD10}" presName="space" presStyleCnt="0"/>
      <dgm:spPr/>
    </dgm:pt>
    <dgm:pt modelId="{DB1A9D5C-BC6A-4324-A509-1A24D1B95671}" type="pres">
      <dgm:prSet presAssocID="{DE8531CE-F1ED-4B48-8D97-60CEC73CA335}" presName="text" presStyleLbl="node1" presStyleIdx="1" presStyleCnt="4" custScaleX="299893">
        <dgm:presLayoutVars>
          <dgm:bulletEnabled val="1"/>
        </dgm:presLayoutVars>
      </dgm:prSet>
      <dgm:spPr>
        <a:xfrm>
          <a:off x="202015" y="1719210"/>
          <a:ext cx="3508748" cy="1634983"/>
        </a:xfrm>
        <a:prstGeom prst="rect">
          <a:avLst/>
        </a:prstGeom>
      </dgm:spPr>
    </dgm:pt>
    <dgm:pt modelId="{F9C0C77B-65B4-4790-923B-E1B57DDA3A68}" type="pres">
      <dgm:prSet presAssocID="{800E0FD3-27CA-47EB-97D0-6FA9F3A3CF61}" presName="space" presStyleCnt="0"/>
      <dgm:spPr/>
    </dgm:pt>
    <dgm:pt modelId="{01597B98-9950-429C-8FD7-DD09AA9E6F0B}" type="pres">
      <dgm:prSet presAssocID="{205B3755-6320-4D87-A3F5-9B42B3CB56D7}" presName="text" presStyleLbl="node1" presStyleIdx="2" presStyleCnt="4" custScaleX="315039">
        <dgm:presLayoutVars>
          <dgm:bulletEnabled val="1"/>
        </dgm:presLayoutVars>
      </dgm:prSet>
      <dgm:spPr>
        <a:xfrm>
          <a:off x="1382640" y="3435943"/>
          <a:ext cx="1147500" cy="1634983"/>
        </a:xfrm>
        <a:prstGeom prst="rect">
          <a:avLst/>
        </a:prstGeom>
      </dgm:spPr>
    </dgm:pt>
    <dgm:pt modelId="{CA606B6D-96C3-4187-8741-5F3C58865C3F}" type="pres">
      <dgm:prSet presAssocID="{37B8B279-2634-4E56-8E74-C366C9329049}" presName="space" presStyleCnt="0"/>
      <dgm:spPr/>
    </dgm:pt>
    <dgm:pt modelId="{D9EE7F94-443D-4273-BE81-6E4AEE16122D}" type="pres">
      <dgm:prSet presAssocID="{F6446049-2683-4F67-9D0B-3C628D26D931}" presName="text" presStyleLbl="node1" presStyleIdx="3" presStyleCnt="4" custScaleX="391877">
        <dgm:presLayoutVars>
          <dgm:bulletEnabled val="1"/>
        </dgm:presLayoutVars>
      </dgm:prSet>
      <dgm:spPr/>
    </dgm:pt>
  </dgm:ptLst>
  <dgm:cxnLst>
    <dgm:cxn modelId="{CC06701B-D72D-4D37-8455-F841B87C2635}" srcId="{764B5889-A18C-436D-90DC-421461AF95FD}" destId="{F6446049-2683-4F67-9D0B-3C628D26D931}" srcOrd="3" destOrd="0" parTransId="{F37860A7-C544-44F5-A119-6E94B3EBC86E}" sibTransId="{C3A07ABC-FFB0-4862-B0BC-9B4F8DA25520}"/>
    <dgm:cxn modelId="{ECE1862E-5C41-4A28-AD36-31195BC7CB96}" srcId="{764B5889-A18C-436D-90DC-421461AF95FD}" destId="{1A4374F0-220B-4617-80DD-F055C92F6061}" srcOrd="0" destOrd="0" parTransId="{DE2E456C-DF44-4C51-A9D6-DEE3CDB0CD76}" sibTransId="{D52FF75B-0143-4B8C-A59C-146FA0F2BD10}"/>
    <dgm:cxn modelId="{4E4F7874-27E8-46FC-8963-4D2335997B27}" type="presOf" srcId="{1A4374F0-220B-4617-80DD-F055C92F6061}" destId="{8EA0A47A-B31B-4D57-8CAD-A8C93687D813}" srcOrd="0" destOrd="0" presId="urn:diagrams.loki3.com/VaryingWidthList"/>
    <dgm:cxn modelId="{BA09557D-4BE5-4CD3-8955-03319514CD87}" srcId="{764B5889-A18C-436D-90DC-421461AF95FD}" destId="{DE8531CE-F1ED-4B48-8D97-60CEC73CA335}" srcOrd="1" destOrd="0" parTransId="{AAF9A2E6-0F0D-4CF0-840A-2A301E43795A}" sibTransId="{800E0FD3-27CA-47EB-97D0-6FA9F3A3CF61}"/>
    <dgm:cxn modelId="{3EDE737F-742A-40C4-98F2-1995EA4CEAED}" type="presOf" srcId="{764B5889-A18C-436D-90DC-421461AF95FD}" destId="{36BB861C-2A74-4696-B837-F005335AE858}" srcOrd="0" destOrd="0" presId="urn:diagrams.loki3.com/VaryingWidthList"/>
    <dgm:cxn modelId="{CF4FBE9E-9A1A-401A-84AA-D0F4DAFE5D6C}" srcId="{764B5889-A18C-436D-90DC-421461AF95FD}" destId="{205B3755-6320-4D87-A3F5-9B42B3CB56D7}" srcOrd="2" destOrd="0" parTransId="{40BD6F9A-1A7B-419B-9137-9F3E5F9F185A}" sibTransId="{37B8B279-2634-4E56-8E74-C366C9329049}"/>
    <dgm:cxn modelId="{922F3BAC-B320-43AE-A2A0-A2F46E1BEB9F}" type="presOf" srcId="{205B3755-6320-4D87-A3F5-9B42B3CB56D7}" destId="{01597B98-9950-429C-8FD7-DD09AA9E6F0B}" srcOrd="0" destOrd="0" presId="urn:diagrams.loki3.com/VaryingWidthList"/>
    <dgm:cxn modelId="{084B69AC-3739-4BDD-A0DA-D80AEE6ACDCA}" type="presOf" srcId="{DE8531CE-F1ED-4B48-8D97-60CEC73CA335}" destId="{DB1A9D5C-BC6A-4324-A509-1A24D1B95671}" srcOrd="0" destOrd="0" presId="urn:diagrams.loki3.com/VaryingWidthList"/>
    <dgm:cxn modelId="{9A4076DA-6EE4-4DB4-9460-DBCC881EE330}" type="presOf" srcId="{F6446049-2683-4F67-9D0B-3C628D26D931}" destId="{D9EE7F94-443D-4273-BE81-6E4AEE16122D}" srcOrd="0" destOrd="0" presId="urn:diagrams.loki3.com/VaryingWidthList"/>
    <dgm:cxn modelId="{F35C821B-EC39-4E44-A884-B922E2B559BB}" type="presParOf" srcId="{36BB861C-2A74-4696-B837-F005335AE858}" destId="{8EA0A47A-B31B-4D57-8CAD-A8C93687D813}" srcOrd="0" destOrd="0" presId="urn:diagrams.loki3.com/VaryingWidthList"/>
    <dgm:cxn modelId="{B00302A7-8FB6-4168-864B-961CE57FC321}" type="presParOf" srcId="{36BB861C-2A74-4696-B837-F005335AE858}" destId="{D9A2D978-E749-426D-B4AB-CD4276CB795C}" srcOrd="1" destOrd="0" presId="urn:diagrams.loki3.com/VaryingWidthList"/>
    <dgm:cxn modelId="{DA8F0AAF-239E-4EF5-9393-7CEF972F010E}" type="presParOf" srcId="{36BB861C-2A74-4696-B837-F005335AE858}" destId="{DB1A9D5C-BC6A-4324-A509-1A24D1B95671}" srcOrd="2" destOrd="0" presId="urn:diagrams.loki3.com/VaryingWidthList"/>
    <dgm:cxn modelId="{59F058E4-8D53-4498-AABD-FE8FE7318C4E}" type="presParOf" srcId="{36BB861C-2A74-4696-B837-F005335AE858}" destId="{F9C0C77B-65B4-4790-923B-E1B57DDA3A68}" srcOrd="3" destOrd="0" presId="urn:diagrams.loki3.com/VaryingWidthList"/>
    <dgm:cxn modelId="{1867FAC2-3424-47CC-ABC4-B1AEC96B519F}" type="presParOf" srcId="{36BB861C-2A74-4696-B837-F005335AE858}" destId="{01597B98-9950-429C-8FD7-DD09AA9E6F0B}" srcOrd="4" destOrd="0" presId="urn:diagrams.loki3.com/VaryingWidthList"/>
    <dgm:cxn modelId="{7290D448-F5BB-464A-98BE-9447150BD113}" type="presParOf" srcId="{36BB861C-2A74-4696-B837-F005335AE858}" destId="{CA606B6D-96C3-4187-8741-5F3C58865C3F}" srcOrd="5" destOrd="0" presId="urn:diagrams.loki3.com/VaryingWidthList"/>
    <dgm:cxn modelId="{3A663B05-70D3-479D-926B-B15687EDD7CB}" type="presParOf" srcId="{36BB861C-2A74-4696-B837-F005335AE858}" destId="{D9EE7F94-443D-4273-BE81-6E4AEE16122D}" srcOrd="6"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DB322BB-1EF5-45B2-B635-AEF4B190698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211706F-7427-42B6-A193-A79BF8F36529}">
      <dgm:prSet custT="1"/>
      <dgm:spPr/>
      <dgm:t>
        <a:bodyPr/>
        <a:lstStyle/>
        <a:p>
          <a:r>
            <a:rPr lang="en-US" sz="2400"/>
            <a:t>Commonly used to show subcategories on one bar</a:t>
          </a:r>
        </a:p>
      </dgm:t>
    </dgm:pt>
    <dgm:pt modelId="{9BC0215A-E848-41F8-8AD5-D7549949A6A4}" type="parTrans" cxnId="{5603586E-6C6C-49C6-8820-ADEC49DB9487}">
      <dgm:prSet/>
      <dgm:spPr/>
      <dgm:t>
        <a:bodyPr/>
        <a:lstStyle/>
        <a:p>
          <a:endParaRPr lang="en-US"/>
        </a:p>
      </dgm:t>
    </dgm:pt>
    <dgm:pt modelId="{5BCEB6E2-0418-4A61-8F53-0E02360B735B}" type="sibTrans" cxnId="{5603586E-6C6C-49C6-8820-ADEC49DB9487}">
      <dgm:prSet/>
      <dgm:spPr/>
      <dgm:t>
        <a:bodyPr/>
        <a:lstStyle/>
        <a:p>
          <a:endParaRPr lang="en-US"/>
        </a:p>
      </dgm:t>
    </dgm:pt>
    <dgm:pt modelId="{FCF0BADB-6F88-4F3C-A205-66B7F45F7E2E}">
      <dgm:prSet custT="1"/>
      <dgm:spPr/>
      <dgm:t>
        <a:bodyPr/>
        <a:lstStyle/>
        <a:p>
          <a:r>
            <a:rPr lang="en-US" sz="2400"/>
            <a:t>Displays two numeric categories instead of one (Part to a Whole)</a:t>
          </a:r>
        </a:p>
      </dgm:t>
    </dgm:pt>
    <dgm:pt modelId="{AF1C31EA-C274-43E2-A8B4-A368B88E64A8}" type="parTrans" cxnId="{3EC75F10-34ED-4B53-9349-12F7F3F7E6CF}">
      <dgm:prSet/>
      <dgm:spPr/>
      <dgm:t>
        <a:bodyPr/>
        <a:lstStyle/>
        <a:p>
          <a:endParaRPr lang="en-US"/>
        </a:p>
      </dgm:t>
    </dgm:pt>
    <dgm:pt modelId="{49378D45-0E83-4F5C-A9BD-9339F341A8A6}" type="sibTrans" cxnId="{3EC75F10-34ED-4B53-9349-12F7F3F7E6CF}">
      <dgm:prSet/>
      <dgm:spPr/>
      <dgm:t>
        <a:bodyPr/>
        <a:lstStyle/>
        <a:p>
          <a:endParaRPr lang="en-US"/>
        </a:p>
      </dgm:t>
    </dgm:pt>
    <dgm:pt modelId="{8CFD2ED8-4C8F-C84E-B3E4-6B241DE89EA9}" type="pres">
      <dgm:prSet presAssocID="{DDB322BB-1EF5-45B2-B635-AEF4B190698F}" presName="linear" presStyleCnt="0">
        <dgm:presLayoutVars>
          <dgm:animLvl val="lvl"/>
          <dgm:resizeHandles val="exact"/>
        </dgm:presLayoutVars>
      </dgm:prSet>
      <dgm:spPr/>
    </dgm:pt>
    <dgm:pt modelId="{47999F06-938E-494D-90FC-9C007E93D9A8}" type="pres">
      <dgm:prSet presAssocID="{8211706F-7427-42B6-A193-A79BF8F36529}" presName="parentText" presStyleLbl="node1" presStyleIdx="0" presStyleCnt="2">
        <dgm:presLayoutVars>
          <dgm:chMax val="0"/>
          <dgm:bulletEnabled val="1"/>
        </dgm:presLayoutVars>
      </dgm:prSet>
      <dgm:spPr/>
    </dgm:pt>
    <dgm:pt modelId="{705376C9-A96D-8D48-8A39-4EFAC6FFC8B6}" type="pres">
      <dgm:prSet presAssocID="{5BCEB6E2-0418-4A61-8F53-0E02360B735B}" presName="spacer" presStyleCnt="0"/>
      <dgm:spPr/>
    </dgm:pt>
    <dgm:pt modelId="{B7C78FB6-DC00-334A-8DFB-AF261CE9B35B}" type="pres">
      <dgm:prSet presAssocID="{FCF0BADB-6F88-4F3C-A205-66B7F45F7E2E}" presName="parentText" presStyleLbl="node1" presStyleIdx="1" presStyleCnt="2">
        <dgm:presLayoutVars>
          <dgm:chMax val="0"/>
          <dgm:bulletEnabled val="1"/>
        </dgm:presLayoutVars>
      </dgm:prSet>
      <dgm:spPr/>
    </dgm:pt>
  </dgm:ptLst>
  <dgm:cxnLst>
    <dgm:cxn modelId="{3EC75F10-34ED-4B53-9349-12F7F3F7E6CF}" srcId="{DDB322BB-1EF5-45B2-B635-AEF4B190698F}" destId="{FCF0BADB-6F88-4F3C-A205-66B7F45F7E2E}" srcOrd="1" destOrd="0" parTransId="{AF1C31EA-C274-43E2-A8B4-A368B88E64A8}" sibTransId="{49378D45-0E83-4F5C-A9BD-9339F341A8A6}"/>
    <dgm:cxn modelId="{5DDCA444-B0A1-1D4D-9BAB-E8760BA8478E}" type="presOf" srcId="{DDB322BB-1EF5-45B2-B635-AEF4B190698F}" destId="{8CFD2ED8-4C8F-C84E-B3E4-6B241DE89EA9}" srcOrd="0" destOrd="0" presId="urn:microsoft.com/office/officeart/2005/8/layout/vList2"/>
    <dgm:cxn modelId="{003EB65B-EA61-4748-9759-38A8875DF785}" type="presOf" srcId="{8211706F-7427-42B6-A193-A79BF8F36529}" destId="{47999F06-938E-494D-90FC-9C007E93D9A8}" srcOrd="0" destOrd="0" presId="urn:microsoft.com/office/officeart/2005/8/layout/vList2"/>
    <dgm:cxn modelId="{5603586E-6C6C-49C6-8820-ADEC49DB9487}" srcId="{DDB322BB-1EF5-45B2-B635-AEF4B190698F}" destId="{8211706F-7427-42B6-A193-A79BF8F36529}" srcOrd="0" destOrd="0" parTransId="{9BC0215A-E848-41F8-8AD5-D7549949A6A4}" sibTransId="{5BCEB6E2-0418-4A61-8F53-0E02360B735B}"/>
    <dgm:cxn modelId="{36D68782-34B6-DA4E-BE35-241A49C9BC84}" type="presOf" srcId="{FCF0BADB-6F88-4F3C-A205-66B7F45F7E2E}" destId="{B7C78FB6-DC00-334A-8DFB-AF261CE9B35B}" srcOrd="0" destOrd="0" presId="urn:microsoft.com/office/officeart/2005/8/layout/vList2"/>
    <dgm:cxn modelId="{42240D93-08BB-A241-BB3F-B85F6046B69C}" type="presParOf" srcId="{8CFD2ED8-4C8F-C84E-B3E4-6B241DE89EA9}" destId="{47999F06-938E-494D-90FC-9C007E93D9A8}" srcOrd="0" destOrd="0" presId="urn:microsoft.com/office/officeart/2005/8/layout/vList2"/>
    <dgm:cxn modelId="{AD51A131-0EA8-3441-9A77-CDD91822FA69}" type="presParOf" srcId="{8CFD2ED8-4C8F-C84E-B3E4-6B241DE89EA9}" destId="{705376C9-A96D-8D48-8A39-4EFAC6FFC8B6}" srcOrd="1" destOrd="0" presId="urn:microsoft.com/office/officeart/2005/8/layout/vList2"/>
    <dgm:cxn modelId="{2A3506E9-DB23-8A47-974E-40374ABF8BA6}" type="presParOf" srcId="{8CFD2ED8-4C8F-C84E-B3E4-6B241DE89EA9}" destId="{B7C78FB6-DC00-334A-8DFB-AF261CE9B35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4FAE244-0BAE-B24F-B58D-12194D061685}"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70773768-3228-AB42-843E-9B43EFCD9C3E}">
      <dgm:prSet phldrT="[Text]" custT="1"/>
      <dgm:spPr/>
      <dgm:t>
        <a:bodyPr/>
        <a:lstStyle/>
        <a:p>
          <a:r>
            <a:rPr lang="en-US" sz="2400"/>
            <a:t>Best for showing parts-to-whole-relationships</a:t>
          </a:r>
        </a:p>
      </dgm:t>
    </dgm:pt>
    <dgm:pt modelId="{79323FFC-7CFE-7248-874B-473D1653A12E}" type="parTrans" cxnId="{7280FA3F-9385-1C49-949D-D8CF7EE8DFFE}">
      <dgm:prSet/>
      <dgm:spPr/>
      <dgm:t>
        <a:bodyPr/>
        <a:lstStyle/>
        <a:p>
          <a:endParaRPr lang="en-US"/>
        </a:p>
      </dgm:t>
    </dgm:pt>
    <dgm:pt modelId="{3DAFE2C1-D616-9D4C-AE0D-212BF8846017}" type="sibTrans" cxnId="{7280FA3F-9385-1C49-949D-D8CF7EE8DFFE}">
      <dgm:prSet/>
      <dgm:spPr/>
      <dgm:t>
        <a:bodyPr/>
        <a:lstStyle/>
        <a:p>
          <a:endParaRPr lang="en-US"/>
        </a:p>
      </dgm:t>
    </dgm:pt>
    <dgm:pt modelId="{41D0B625-CF03-FE40-AF3B-9225AB355A9E}">
      <dgm:prSet phldrT="[Text]" custT="1"/>
      <dgm:spPr/>
      <dgm:t>
        <a:bodyPr/>
        <a:lstStyle/>
        <a:p>
          <a:r>
            <a:rPr lang="en-US" sz="2400"/>
            <a:t>Usage is controversial</a:t>
          </a:r>
        </a:p>
      </dgm:t>
    </dgm:pt>
    <dgm:pt modelId="{E558F52F-261D-634B-B990-5A0B828D93DF}" type="parTrans" cxnId="{ABA02C2A-9316-E645-94FB-E38C918F6FBB}">
      <dgm:prSet/>
      <dgm:spPr/>
      <dgm:t>
        <a:bodyPr/>
        <a:lstStyle/>
        <a:p>
          <a:endParaRPr lang="en-US"/>
        </a:p>
      </dgm:t>
    </dgm:pt>
    <dgm:pt modelId="{50CDE836-11E0-6C4A-9B08-14421DF5B38D}" type="sibTrans" cxnId="{ABA02C2A-9316-E645-94FB-E38C918F6FBB}">
      <dgm:prSet/>
      <dgm:spPr/>
      <dgm:t>
        <a:bodyPr/>
        <a:lstStyle/>
        <a:p>
          <a:endParaRPr lang="en-US"/>
        </a:p>
      </dgm:t>
    </dgm:pt>
    <dgm:pt modelId="{443F8709-D3C5-1B4E-99CD-CFBF18938DFD}" type="pres">
      <dgm:prSet presAssocID="{B4FAE244-0BAE-B24F-B58D-12194D061685}" presName="linear" presStyleCnt="0">
        <dgm:presLayoutVars>
          <dgm:animLvl val="lvl"/>
          <dgm:resizeHandles val="exact"/>
        </dgm:presLayoutVars>
      </dgm:prSet>
      <dgm:spPr/>
    </dgm:pt>
    <dgm:pt modelId="{3DA2969C-3038-4048-809D-A85F8E0EC3FE}" type="pres">
      <dgm:prSet presAssocID="{70773768-3228-AB42-843E-9B43EFCD9C3E}" presName="parentText" presStyleLbl="node1" presStyleIdx="0" presStyleCnt="2" custScaleY="109297">
        <dgm:presLayoutVars>
          <dgm:chMax val="0"/>
          <dgm:bulletEnabled val="1"/>
        </dgm:presLayoutVars>
      </dgm:prSet>
      <dgm:spPr/>
    </dgm:pt>
    <dgm:pt modelId="{856A3BF9-E3F5-534A-9A1D-E9CAE2C63D97}" type="pres">
      <dgm:prSet presAssocID="{3DAFE2C1-D616-9D4C-AE0D-212BF8846017}" presName="spacer" presStyleCnt="0"/>
      <dgm:spPr/>
    </dgm:pt>
    <dgm:pt modelId="{3F387A7A-68B5-C841-A2C4-95BD8410D2D3}" type="pres">
      <dgm:prSet presAssocID="{41D0B625-CF03-FE40-AF3B-9225AB355A9E}" presName="parentText" presStyleLbl="node1" presStyleIdx="1" presStyleCnt="2">
        <dgm:presLayoutVars>
          <dgm:chMax val="0"/>
          <dgm:bulletEnabled val="1"/>
        </dgm:presLayoutVars>
      </dgm:prSet>
      <dgm:spPr/>
    </dgm:pt>
  </dgm:ptLst>
  <dgm:cxnLst>
    <dgm:cxn modelId="{ABA02C2A-9316-E645-94FB-E38C918F6FBB}" srcId="{B4FAE244-0BAE-B24F-B58D-12194D061685}" destId="{41D0B625-CF03-FE40-AF3B-9225AB355A9E}" srcOrd="1" destOrd="0" parTransId="{E558F52F-261D-634B-B990-5A0B828D93DF}" sibTransId="{50CDE836-11E0-6C4A-9B08-14421DF5B38D}"/>
    <dgm:cxn modelId="{478EB130-B6F4-7D45-BE29-686DDCA2C096}" type="presOf" srcId="{B4FAE244-0BAE-B24F-B58D-12194D061685}" destId="{443F8709-D3C5-1B4E-99CD-CFBF18938DFD}" srcOrd="0" destOrd="0" presId="urn:microsoft.com/office/officeart/2005/8/layout/vList2"/>
    <dgm:cxn modelId="{7280FA3F-9385-1C49-949D-D8CF7EE8DFFE}" srcId="{B4FAE244-0BAE-B24F-B58D-12194D061685}" destId="{70773768-3228-AB42-843E-9B43EFCD9C3E}" srcOrd="0" destOrd="0" parTransId="{79323FFC-7CFE-7248-874B-473D1653A12E}" sibTransId="{3DAFE2C1-D616-9D4C-AE0D-212BF8846017}"/>
    <dgm:cxn modelId="{B1DB1655-27CA-1A42-AFFB-EF9FCEECB2AF}" type="presOf" srcId="{41D0B625-CF03-FE40-AF3B-9225AB355A9E}" destId="{3F387A7A-68B5-C841-A2C4-95BD8410D2D3}" srcOrd="0" destOrd="0" presId="urn:microsoft.com/office/officeart/2005/8/layout/vList2"/>
    <dgm:cxn modelId="{4E8A2CDD-8D35-F942-BC3A-AF3A30A700CF}" type="presOf" srcId="{70773768-3228-AB42-843E-9B43EFCD9C3E}" destId="{3DA2969C-3038-4048-809D-A85F8E0EC3FE}" srcOrd="0" destOrd="0" presId="urn:microsoft.com/office/officeart/2005/8/layout/vList2"/>
    <dgm:cxn modelId="{4F9B62A3-A201-CA4F-837F-09FE6C367A89}" type="presParOf" srcId="{443F8709-D3C5-1B4E-99CD-CFBF18938DFD}" destId="{3DA2969C-3038-4048-809D-A85F8E0EC3FE}" srcOrd="0" destOrd="0" presId="urn:microsoft.com/office/officeart/2005/8/layout/vList2"/>
    <dgm:cxn modelId="{D844ACFB-3DA7-064E-8647-7A345263FDC5}" type="presParOf" srcId="{443F8709-D3C5-1B4E-99CD-CFBF18938DFD}" destId="{856A3BF9-E3F5-534A-9A1D-E9CAE2C63D97}" srcOrd="1" destOrd="0" presId="urn:microsoft.com/office/officeart/2005/8/layout/vList2"/>
    <dgm:cxn modelId="{3AC2D0DE-A8A2-FC46-8D74-A7E470CD0E65}" type="presParOf" srcId="{443F8709-D3C5-1B4E-99CD-CFBF18938DFD}" destId="{3F387A7A-68B5-C841-A2C4-95BD8410D2D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C81C9E8-D9C8-4588-946E-EFA1E96C9006}"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94104706-FE43-4DC8-9869-7234D4C6D8B1}">
      <dgm:prSet custT="1"/>
      <dgm:spPr/>
      <dgm:t>
        <a:bodyPr/>
        <a:lstStyle/>
        <a:p>
          <a:r>
            <a:rPr lang="en-US" sz="1800"/>
            <a:t>Represents a geographical region</a:t>
          </a:r>
        </a:p>
      </dgm:t>
    </dgm:pt>
    <dgm:pt modelId="{089CFA8D-AD2B-42CE-A9B7-5CB8DD92DF61}" type="parTrans" cxnId="{4FF06EA0-2B01-47F9-A9DB-BFA5C6D743F7}">
      <dgm:prSet/>
      <dgm:spPr/>
      <dgm:t>
        <a:bodyPr/>
        <a:lstStyle/>
        <a:p>
          <a:endParaRPr lang="en-US"/>
        </a:p>
      </dgm:t>
    </dgm:pt>
    <dgm:pt modelId="{370EBB51-B069-400D-8713-E9AB0F2DC7D0}" type="sibTrans" cxnId="{4FF06EA0-2B01-47F9-A9DB-BFA5C6D743F7}">
      <dgm:prSet/>
      <dgm:spPr/>
      <dgm:t>
        <a:bodyPr/>
        <a:lstStyle/>
        <a:p>
          <a:endParaRPr lang="en-US"/>
        </a:p>
      </dgm:t>
    </dgm:pt>
    <dgm:pt modelId="{395208E3-4429-43C9-886D-D40B462AEB88}">
      <dgm:prSet custT="1"/>
      <dgm:spPr/>
      <dgm:t>
        <a:bodyPr/>
        <a:lstStyle/>
        <a:p>
          <a:r>
            <a:rPr lang="en-US" sz="1800"/>
            <a:t>Best when colors are tied to a geographical boundary</a:t>
          </a:r>
        </a:p>
      </dgm:t>
    </dgm:pt>
    <dgm:pt modelId="{F6845B03-5F1F-4350-965B-BF81DEDFEE93}" type="parTrans" cxnId="{C4A4F4D3-766B-4818-A6B7-018DC0CB2A56}">
      <dgm:prSet/>
      <dgm:spPr/>
      <dgm:t>
        <a:bodyPr/>
        <a:lstStyle/>
        <a:p>
          <a:endParaRPr lang="en-US"/>
        </a:p>
      </dgm:t>
    </dgm:pt>
    <dgm:pt modelId="{D9F967AA-6B57-4082-8AE6-F3F4A57956EF}" type="sibTrans" cxnId="{C4A4F4D3-766B-4818-A6B7-018DC0CB2A56}">
      <dgm:prSet/>
      <dgm:spPr/>
      <dgm:t>
        <a:bodyPr/>
        <a:lstStyle/>
        <a:p>
          <a:endParaRPr lang="en-US"/>
        </a:p>
      </dgm:t>
    </dgm:pt>
    <dgm:pt modelId="{78ABAD79-A5E9-423A-B2C5-FB83D219061B}">
      <dgm:prSet custT="1"/>
      <dgm:spPr/>
      <dgm:t>
        <a:bodyPr/>
        <a:lstStyle/>
        <a:p>
          <a:r>
            <a:rPr lang="en-US" sz="1800"/>
            <a:t>Political maps</a:t>
          </a:r>
        </a:p>
      </dgm:t>
    </dgm:pt>
    <dgm:pt modelId="{F13A0D88-206B-4455-B7E9-4DFB383B9449}" type="parTrans" cxnId="{1568DB71-DAE2-4C14-A640-7CAC88745A28}">
      <dgm:prSet/>
      <dgm:spPr/>
      <dgm:t>
        <a:bodyPr/>
        <a:lstStyle/>
        <a:p>
          <a:endParaRPr lang="en-US"/>
        </a:p>
      </dgm:t>
    </dgm:pt>
    <dgm:pt modelId="{D1B4F32D-EAD2-40F4-BA62-00BA0A3831C0}" type="sibTrans" cxnId="{1568DB71-DAE2-4C14-A640-7CAC88745A28}">
      <dgm:prSet/>
      <dgm:spPr/>
      <dgm:t>
        <a:bodyPr/>
        <a:lstStyle/>
        <a:p>
          <a:endParaRPr lang="en-US"/>
        </a:p>
      </dgm:t>
    </dgm:pt>
    <dgm:pt modelId="{54D38482-7175-4D49-BD1B-754506311851}" type="pres">
      <dgm:prSet presAssocID="{2C81C9E8-D9C8-4588-946E-EFA1E96C9006}" presName="root" presStyleCnt="0">
        <dgm:presLayoutVars>
          <dgm:dir/>
          <dgm:resizeHandles val="exact"/>
        </dgm:presLayoutVars>
      </dgm:prSet>
      <dgm:spPr/>
    </dgm:pt>
    <dgm:pt modelId="{686C7F8B-72EC-4A95-85DE-883985D6EE9A}" type="pres">
      <dgm:prSet presAssocID="{94104706-FE43-4DC8-9869-7234D4C6D8B1}" presName="compNode" presStyleCnt="0"/>
      <dgm:spPr/>
    </dgm:pt>
    <dgm:pt modelId="{5E95048F-EA52-4F13-8548-676B20B2D89B}" type="pres">
      <dgm:prSet presAssocID="{94104706-FE43-4DC8-9869-7234D4C6D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4F670C50-3A96-45FF-A791-79BA8FAA9DD9}" type="pres">
      <dgm:prSet presAssocID="{94104706-FE43-4DC8-9869-7234D4C6D8B1}" presName="spaceRect" presStyleCnt="0"/>
      <dgm:spPr/>
    </dgm:pt>
    <dgm:pt modelId="{80602247-ADFB-44E7-9D5E-976B91D187A0}" type="pres">
      <dgm:prSet presAssocID="{94104706-FE43-4DC8-9869-7234D4C6D8B1}" presName="textRect" presStyleLbl="revTx" presStyleIdx="0" presStyleCnt="3">
        <dgm:presLayoutVars>
          <dgm:chMax val="1"/>
          <dgm:chPref val="1"/>
        </dgm:presLayoutVars>
      </dgm:prSet>
      <dgm:spPr/>
    </dgm:pt>
    <dgm:pt modelId="{3681AD20-88EB-4683-809C-4280303EC195}" type="pres">
      <dgm:prSet presAssocID="{370EBB51-B069-400D-8713-E9AB0F2DC7D0}" presName="sibTrans" presStyleCnt="0"/>
      <dgm:spPr/>
    </dgm:pt>
    <dgm:pt modelId="{C7F3F919-66A0-4466-975A-203C8068A602}" type="pres">
      <dgm:prSet presAssocID="{395208E3-4429-43C9-886D-D40B462AEB88}" presName="compNode" presStyleCnt="0"/>
      <dgm:spPr/>
    </dgm:pt>
    <dgm:pt modelId="{55A59AF7-4865-4679-B14D-8D8DF20BD0FC}" type="pres">
      <dgm:prSet presAssocID="{395208E3-4429-43C9-886D-D40B462AEB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C6DC0EA8-E69A-48B0-A445-92CAA72B28D1}" type="pres">
      <dgm:prSet presAssocID="{395208E3-4429-43C9-886D-D40B462AEB88}" presName="spaceRect" presStyleCnt="0"/>
      <dgm:spPr/>
    </dgm:pt>
    <dgm:pt modelId="{95A2E004-8693-40B5-A63C-AFDA7ECD8306}" type="pres">
      <dgm:prSet presAssocID="{395208E3-4429-43C9-886D-D40B462AEB88}" presName="textRect" presStyleLbl="revTx" presStyleIdx="1" presStyleCnt="3">
        <dgm:presLayoutVars>
          <dgm:chMax val="1"/>
          <dgm:chPref val="1"/>
        </dgm:presLayoutVars>
      </dgm:prSet>
      <dgm:spPr/>
    </dgm:pt>
    <dgm:pt modelId="{6AAE86CA-9694-4DB7-AA5B-4A267139BC0C}" type="pres">
      <dgm:prSet presAssocID="{D9F967AA-6B57-4082-8AE6-F3F4A57956EF}" presName="sibTrans" presStyleCnt="0"/>
      <dgm:spPr/>
    </dgm:pt>
    <dgm:pt modelId="{F79CE81C-A748-4542-BAA2-131F5B47B2DF}" type="pres">
      <dgm:prSet presAssocID="{78ABAD79-A5E9-423A-B2C5-FB83D219061B}" presName="compNode" presStyleCnt="0"/>
      <dgm:spPr/>
    </dgm:pt>
    <dgm:pt modelId="{CD05F28D-5001-4888-B8EC-075C2281F300}" type="pres">
      <dgm:prSet presAssocID="{78ABAD79-A5E9-423A-B2C5-FB83D21906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2A915FB3-61D7-444D-8F76-1A1680664924}" type="pres">
      <dgm:prSet presAssocID="{78ABAD79-A5E9-423A-B2C5-FB83D219061B}" presName="spaceRect" presStyleCnt="0"/>
      <dgm:spPr/>
    </dgm:pt>
    <dgm:pt modelId="{726B5DDD-7007-45C7-98D2-B62EED32C614}" type="pres">
      <dgm:prSet presAssocID="{78ABAD79-A5E9-423A-B2C5-FB83D219061B}" presName="textRect" presStyleLbl="revTx" presStyleIdx="2" presStyleCnt="3">
        <dgm:presLayoutVars>
          <dgm:chMax val="1"/>
          <dgm:chPref val="1"/>
        </dgm:presLayoutVars>
      </dgm:prSet>
      <dgm:spPr/>
    </dgm:pt>
  </dgm:ptLst>
  <dgm:cxnLst>
    <dgm:cxn modelId="{5404DD15-1B9F-4CE1-A8C0-BAD7BE80FB33}" type="presOf" srcId="{94104706-FE43-4DC8-9869-7234D4C6D8B1}" destId="{80602247-ADFB-44E7-9D5E-976B91D187A0}" srcOrd="0" destOrd="0" presId="urn:microsoft.com/office/officeart/2018/2/layout/IconLabelList"/>
    <dgm:cxn modelId="{D29A3828-D2D5-45F0-9A26-0084CCAE2DB7}" type="presOf" srcId="{78ABAD79-A5E9-423A-B2C5-FB83D219061B}" destId="{726B5DDD-7007-45C7-98D2-B62EED32C614}" srcOrd="0" destOrd="0" presId="urn:microsoft.com/office/officeart/2018/2/layout/IconLabelList"/>
    <dgm:cxn modelId="{1568DB71-DAE2-4C14-A640-7CAC88745A28}" srcId="{2C81C9E8-D9C8-4588-946E-EFA1E96C9006}" destId="{78ABAD79-A5E9-423A-B2C5-FB83D219061B}" srcOrd="2" destOrd="0" parTransId="{F13A0D88-206B-4455-B7E9-4DFB383B9449}" sibTransId="{D1B4F32D-EAD2-40F4-BA62-00BA0A3831C0}"/>
    <dgm:cxn modelId="{2DEBBB7C-2528-496E-9D4D-007A93FA21B9}" type="presOf" srcId="{395208E3-4429-43C9-886D-D40B462AEB88}" destId="{95A2E004-8693-40B5-A63C-AFDA7ECD8306}" srcOrd="0" destOrd="0" presId="urn:microsoft.com/office/officeart/2018/2/layout/IconLabelList"/>
    <dgm:cxn modelId="{4FF06EA0-2B01-47F9-A9DB-BFA5C6D743F7}" srcId="{2C81C9E8-D9C8-4588-946E-EFA1E96C9006}" destId="{94104706-FE43-4DC8-9869-7234D4C6D8B1}" srcOrd="0" destOrd="0" parTransId="{089CFA8D-AD2B-42CE-A9B7-5CB8DD92DF61}" sibTransId="{370EBB51-B069-400D-8713-E9AB0F2DC7D0}"/>
    <dgm:cxn modelId="{C4A4F4D3-766B-4818-A6B7-018DC0CB2A56}" srcId="{2C81C9E8-D9C8-4588-946E-EFA1E96C9006}" destId="{395208E3-4429-43C9-886D-D40B462AEB88}" srcOrd="1" destOrd="0" parTransId="{F6845B03-5F1F-4350-965B-BF81DEDFEE93}" sibTransId="{D9F967AA-6B57-4082-8AE6-F3F4A57956EF}"/>
    <dgm:cxn modelId="{2EA8C0FD-73E3-4910-8C5D-7E011B415BC7}" type="presOf" srcId="{2C81C9E8-D9C8-4588-946E-EFA1E96C9006}" destId="{54D38482-7175-4D49-BD1B-754506311851}" srcOrd="0" destOrd="0" presId="urn:microsoft.com/office/officeart/2018/2/layout/IconLabelList"/>
    <dgm:cxn modelId="{7C9BDF5A-D46A-4FC2-893F-150F4C87BB36}" type="presParOf" srcId="{54D38482-7175-4D49-BD1B-754506311851}" destId="{686C7F8B-72EC-4A95-85DE-883985D6EE9A}" srcOrd="0" destOrd="0" presId="urn:microsoft.com/office/officeart/2018/2/layout/IconLabelList"/>
    <dgm:cxn modelId="{AA62F1DB-2759-480B-BC36-177ABEAF744F}" type="presParOf" srcId="{686C7F8B-72EC-4A95-85DE-883985D6EE9A}" destId="{5E95048F-EA52-4F13-8548-676B20B2D89B}" srcOrd="0" destOrd="0" presId="urn:microsoft.com/office/officeart/2018/2/layout/IconLabelList"/>
    <dgm:cxn modelId="{06AB64DA-1110-4A3D-9D4F-D8C9AC69D700}" type="presParOf" srcId="{686C7F8B-72EC-4A95-85DE-883985D6EE9A}" destId="{4F670C50-3A96-45FF-A791-79BA8FAA9DD9}" srcOrd="1" destOrd="0" presId="urn:microsoft.com/office/officeart/2018/2/layout/IconLabelList"/>
    <dgm:cxn modelId="{0D4AF4BE-6801-4A6E-8883-67850AEBB25F}" type="presParOf" srcId="{686C7F8B-72EC-4A95-85DE-883985D6EE9A}" destId="{80602247-ADFB-44E7-9D5E-976B91D187A0}" srcOrd="2" destOrd="0" presId="urn:microsoft.com/office/officeart/2018/2/layout/IconLabelList"/>
    <dgm:cxn modelId="{604154CD-EEC7-405B-8478-82667F4CD404}" type="presParOf" srcId="{54D38482-7175-4D49-BD1B-754506311851}" destId="{3681AD20-88EB-4683-809C-4280303EC195}" srcOrd="1" destOrd="0" presId="urn:microsoft.com/office/officeart/2018/2/layout/IconLabelList"/>
    <dgm:cxn modelId="{D67FD51C-415B-49A4-9371-0D4F48ABEADC}" type="presParOf" srcId="{54D38482-7175-4D49-BD1B-754506311851}" destId="{C7F3F919-66A0-4466-975A-203C8068A602}" srcOrd="2" destOrd="0" presId="urn:microsoft.com/office/officeart/2018/2/layout/IconLabelList"/>
    <dgm:cxn modelId="{BFFF7F5D-A20D-4DEF-9D14-E65206155C05}" type="presParOf" srcId="{C7F3F919-66A0-4466-975A-203C8068A602}" destId="{55A59AF7-4865-4679-B14D-8D8DF20BD0FC}" srcOrd="0" destOrd="0" presId="urn:microsoft.com/office/officeart/2018/2/layout/IconLabelList"/>
    <dgm:cxn modelId="{9577A3DA-ED25-4292-9479-990DEF66E3FA}" type="presParOf" srcId="{C7F3F919-66A0-4466-975A-203C8068A602}" destId="{C6DC0EA8-E69A-48B0-A445-92CAA72B28D1}" srcOrd="1" destOrd="0" presId="urn:microsoft.com/office/officeart/2018/2/layout/IconLabelList"/>
    <dgm:cxn modelId="{6CCAF136-89A9-423B-94C3-12D9BFDB4495}" type="presParOf" srcId="{C7F3F919-66A0-4466-975A-203C8068A602}" destId="{95A2E004-8693-40B5-A63C-AFDA7ECD8306}" srcOrd="2" destOrd="0" presId="urn:microsoft.com/office/officeart/2018/2/layout/IconLabelList"/>
    <dgm:cxn modelId="{F79CC33A-7413-4C27-9885-007756424A9A}" type="presParOf" srcId="{54D38482-7175-4D49-BD1B-754506311851}" destId="{6AAE86CA-9694-4DB7-AA5B-4A267139BC0C}" srcOrd="3" destOrd="0" presId="urn:microsoft.com/office/officeart/2018/2/layout/IconLabelList"/>
    <dgm:cxn modelId="{BD108C32-8A31-4CAA-B87C-BCEC22CEC76F}" type="presParOf" srcId="{54D38482-7175-4D49-BD1B-754506311851}" destId="{F79CE81C-A748-4542-BAA2-131F5B47B2DF}" srcOrd="4" destOrd="0" presId="urn:microsoft.com/office/officeart/2018/2/layout/IconLabelList"/>
    <dgm:cxn modelId="{11C46A13-7BBA-4396-A1DC-EEB23F0AF8AF}" type="presParOf" srcId="{F79CE81C-A748-4542-BAA2-131F5B47B2DF}" destId="{CD05F28D-5001-4888-B8EC-075C2281F300}" srcOrd="0" destOrd="0" presId="urn:microsoft.com/office/officeart/2018/2/layout/IconLabelList"/>
    <dgm:cxn modelId="{62175A07-6A6C-4D2F-9547-B6821DD585B7}" type="presParOf" srcId="{F79CE81C-A748-4542-BAA2-131F5B47B2DF}" destId="{2A915FB3-61D7-444D-8F76-1A1680664924}" srcOrd="1" destOrd="0" presId="urn:microsoft.com/office/officeart/2018/2/layout/IconLabelList"/>
    <dgm:cxn modelId="{E2E8C5DF-406C-432F-9F40-AC15D889A4CA}" type="presParOf" srcId="{F79CE81C-A748-4542-BAA2-131F5B47B2DF}" destId="{726B5DDD-7007-45C7-98D2-B62EED32C61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AEA147-C0C0-41DD-AD0F-3E4D8EAB3634}"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CB2014B-1EAC-4D94-AD36-8D603D668692}">
      <dgm:prSet custT="1"/>
      <dgm:spPr/>
      <dgm:t>
        <a:bodyPr/>
        <a:lstStyle/>
        <a:p>
          <a:r>
            <a:rPr lang="en-US" sz="1800"/>
            <a:t>Uses colors to correlate numeric ranges</a:t>
          </a:r>
        </a:p>
      </dgm:t>
    </dgm:pt>
    <dgm:pt modelId="{420D8411-5B42-4CA5-BA7A-01301CB3AD1F}" type="parTrans" cxnId="{FE2CE76E-3B6F-49B2-8908-C0ED8DB09527}">
      <dgm:prSet/>
      <dgm:spPr/>
      <dgm:t>
        <a:bodyPr/>
        <a:lstStyle/>
        <a:p>
          <a:endParaRPr lang="en-US"/>
        </a:p>
      </dgm:t>
    </dgm:pt>
    <dgm:pt modelId="{921693F6-985A-42F4-A7BF-3F1CA9DE80C6}" type="sibTrans" cxnId="{FE2CE76E-3B6F-49B2-8908-C0ED8DB09527}">
      <dgm:prSet/>
      <dgm:spPr/>
      <dgm:t>
        <a:bodyPr/>
        <a:lstStyle/>
        <a:p>
          <a:endParaRPr lang="en-US"/>
        </a:p>
      </dgm:t>
    </dgm:pt>
    <dgm:pt modelId="{16007894-8443-422C-951A-3C4638FBF929}">
      <dgm:prSet custT="1"/>
      <dgm:spPr/>
      <dgm:t>
        <a:bodyPr/>
        <a:lstStyle/>
        <a:p>
          <a:r>
            <a:rPr lang="en-US" sz="1800"/>
            <a:t>Shading is data driven</a:t>
          </a:r>
        </a:p>
      </dgm:t>
    </dgm:pt>
    <dgm:pt modelId="{6605F1A6-2DE7-413D-A1F1-DE464801A149}" type="parTrans" cxnId="{72B6D71A-F3A6-4D77-B6DC-F08CC6FAAD74}">
      <dgm:prSet/>
      <dgm:spPr/>
      <dgm:t>
        <a:bodyPr/>
        <a:lstStyle/>
        <a:p>
          <a:endParaRPr lang="en-US"/>
        </a:p>
      </dgm:t>
    </dgm:pt>
    <dgm:pt modelId="{E04BE076-71C8-4F6B-B6D1-E56D53BC5587}" type="sibTrans" cxnId="{72B6D71A-F3A6-4D77-B6DC-F08CC6FAAD74}">
      <dgm:prSet/>
      <dgm:spPr/>
      <dgm:t>
        <a:bodyPr/>
        <a:lstStyle/>
        <a:p>
          <a:endParaRPr lang="en-US"/>
        </a:p>
      </dgm:t>
    </dgm:pt>
    <dgm:pt modelId="{79A91917-25AC-46A3-8BF7-5DB7E0823FFE}">
      <dgm:prSet custT="1"/>
      <dgm:spPr/>
      <dgm:t>
        <a:bodyPr/>
        <a:lstStyle/>
        <a:p>
          <a:r>
            <a:rPr lang="en-US" sz="1800"/>
            <a:t>Best when not bound geographically</a:t>
          </a:r>
        </a:p>
      </dgm:t>
    </dgm:pt>
    <dgm:pt modelId="{01DFE28F-0456-4833-BD60-6FB05245F66E}" type="parTrans" cxnId="{96759F79-46B7-4124-BC2D-165AC20C3FC6}">
      <dgm:prSet/>
      <dgm:spPr/>
      <dgm:t>
        <a:bodyPr/>
        <a:lstStyle/>
        <a:p>
          <a:endParaRPr lang="en-US"/>
        </a:p>
      </dgm:t>
    </dgm:pt>
    <dgm:pt modelId="{A129C7A3-2656-4C23-9426-8E272BA5E186}" type="sibTrans" cxnId="{96759F79-46B7-4124-BC2D-165AC20C3FC6}">
      <dgm:prSet/>
      <dgm:spPr/>
      <dgm:t>
        <a:bodyPr/>
        <a:lstStyle/>
        <a:p>
          <a:endParaRPr lang="en-US"/>
        </a:p>
      </dgm:t>
    </dgm:pt>
    <dgm:pt modelId="{BD3572DA-B5E4-427A-B6EF-5BACEBCCD3C8}">
      <dgm:prSet custT="1"/>
      <dgm:spPr/>
      <dgm:t>
        <a:bodyPr/>
        <a:lstStyle/>
        <a:p>
          <a:r>
            <a:rPr lang="en-US" sz="1800"/>
            <a:t>Weather</a:t>
          </a:r>
        </a:p>
      </dgm:t>
    </dgm:pt>
    <dgm:pt modelId="{A4387B05-4127-48B8-ADE1-3FC3430D54DF}" type="parTrans" cxnId="{0B420639-410A-4B97-BFD4-2F0F8F898035}">
      <dgm:prSet/>
      <dgm:spPr/>
      <dgm:t>
        <a:bodyPr/>
        <a:lstStyle/>
        <a:p>
          <a:endParaRPr lang="en-US"/>
        </a:p>
      </dgm:t>
    </dgm:pt>
    <dgm:pt modelId="{926997A1-D11E-47C7-8726-4606A0F05A4F}" type="sibTrans" cxnId="{0B420639-410A-4B97-BFD4-2F0F8F898035}">
      <dgm:prSet/>
      <dgm:spPr/>
      <dgm:t>
        <a:bodyPr/>
        <a:lstStyle/>
        <a:p>
          <a:endParaRPr lang="en-US"/>
        </a:p>
      </dgm:t>
    </dgm:pt>
    <dgm:pt modelId="{B38A6026-BC13-4D06-B04A-5A82ECAFD800}" type="pres">
      <dgm:prSet presAssocID="{15AEA147-C0C0-41DD-AD0F-3E4D8EAB3634}" presName="root" presStyleCnt="0">
        <dgm:presLayoutVars>
          <dgm:dir/>
          <dgm:resizeHandles val="exact"/>
        </dgm:presLayoutVars>
      </dgm:prSet>
      <dgm:spPr/>
    </dgm:pt>
    <dgm:pt modelId="{56A538CB-F6AD-43A0-B7BA-4F719F8AFE13}" type="pres">
      <dgm:prSet presAssocID="{CCB2014B-1EAC-4D94-AD36-8D603D668692}" presName="compNode" presStyleCnt="0"/>
      <dgm:spPr/>
    </dgm:pt>
    <dgm:pt modelId="{3E26E7E3-C23C-47EA-BEA8-2E4EEDD7BCAF}" type="pres">
      <dgm:prSet presAssocID="{CCB2014B-1EAC-4D94-AD36-8D603D6686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A95E85F-7563-4167-987A-C9A2C112DF71}" type="pres">
      <dgm:prSet presAssocID="{CCB2014B-1EAC-4D94-AD36-8D603D668692}" presName="spaceRect" presStyleCnt="0"/>
      <dgm:spPr/>
    </dgm:pt>
    <dgm:pt modelId="{6C96A826-414D-4F8A-BE46-637C72F43ADD}" type="pres">
      <dgm:prSet presAssocID="{CCB2014B-1EAC-4D94-AD36-8D603D668692}" presName="textRect" presStyleLbl="revTx" presStyleIdx="0" presStyleCnt="4">
        <dgm:presLayoutVars>
          <dgm:chMax val="1"/>
          <dgm:chPref val="1"/>
        </dgm:presLayoutVars>
      </dgm:prSet>
      <dgm:spPr/>
    </dgm:pt>
    <dgm:pt modelId="{6A852257-1267-4002-B4CF-1012C1637F2F}" type="pres">
      <dgm:prSet presAssocID="{921693F6-985A-42F4-A7BF-3F1CA9DE80C6}" presName="sibTrans" presStyleCnt="0"/>
      <dgm:spPr/>
    </dgm:pt>
    <dgm:pt modelId="{EC53604F-7F63-4F55-9CD3-9395C6F19F83}" type="pres">
      <dgm:prSet presAssocID="{16007894-8443-422C-951A-3C4638FBF929}" presName="compNode" presStyleCnt="0"/>
      <dgm:spPr/>
    </dgm:pt>
    <dgm:pt modelId="{0BDF7209-1DE9-4EC9-991C-34C04EADEE5B}" type="pres">
      <dgm:prSet presAssocID="{16007894-8443-422C-951A-3C4638FBF9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C846D2A-F80B-4AD5-A8CF-37C29388AAC3}" type="pres">
      <dgm:prSet presAssocID="{16007894-8443-422C-951A-3C4638FBF929}" presName="spaceRect" presStyleCnt="0"/>
      <dgm:spPr/>
    </dgm:pt>
    <dgm:pt modelId="{38060B3A-3574-4E91-9F92-19267FBEE1D3}" type="pres">
      <dgm:prSet presAssocID="{16007894-8443-422C-951A-3C4638FBF929}" presName="textRect" presStyleLbl="revTx" presStyleIdx="1" presStyleCnt="4">
        <dgm:presLayoutVars>
          <dgm:chMax val="1"/>
          <dgm:chPref val="1"/>
        </dgm:presLayoutVars>
      </dgm:prSet>
      <dgm:spPr/>
    </dgm:pt>
    <dgm:pt modelId="{6768E038-5474-4206-AD6A-C9FCF616A739}" type="pres">
      <dgm:prSet presAssocID="{E04BE076-71C8-4F6B-B6D1-E56D53BC5587}" presName="sibTrans" presStyleCnt="0"/>
      <dgm:spPr/>
    </dgm:pt>
    <dgm:pt modelId="{6F5FFAD1-648D-4F2F-93FF-C55D96A82E35}" type="pres">
      <dgm:prSet presAssocID="{79A91917-25AC-46A3-8BF7-5DB7E0823FFE}" presName="compNode" presStyleCnt="0"/>
      <dgm:spPr/>
    </dgm:pt>
    <dgm:pt modelId="{F309363D-AC03-42EC-AA07-FC5990D4AA87}" type="pres">
      <dgm:prSet presAssocID="{79A91917-25AC-46A3-8BF7-5DB7E0823F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17C042B0-C001-43F2-992B-2690CF0499DA}" type="pres">
      <dgm:prSet presAssocID="{79A91917-25AC-46A3-8BF7-5DB7E0823FFE}" presName="spaceRect" presStyleCnt="0"/>
      <dgm:spPr/>
    </dgm:pt>
    <dgm:pt modelId="{20297A56-C969-45BF-97EB-E80DA7D1870A}" type="pres">
      <dgm:prSet presAssocID="{79A91917-25AC-46A3-8BF7-5DB7E0823FFE}" presName="textRect" presStyleLbl="revTx" presStyleIdx="2" presStyleCnt="4">
        <dgm:presLayoutVars>
          <dgm:chMax val="1"/>
          <dgm:chPref val="1"/>
        </dgm:presLayoutVars>
      </dgm:prSet>
      <dgm:spPr/>
    </dgm:pt>
    <dgm:pt modelId="{A388F146-FC3B-4DBA-A5C6-DB6ECDA016F4}" type="pres">
      <dgm:prSet presAssocID="{A129C7A3-2656-4C23-9426-8E272BA5E186}" presName="sibTrans" presStyleCnt="0"/>
      <dgm:spPr/>
    </dgm:pt>
    <dgm:pt modelId="{3FE82E3E-AE30-46E7-9278-E0C4A4EA5AD0}" type="pres">
      <dgm:prSet presAssocID="{BD3572DA-B5E4-427A-B6EF-5BACEBCCD3C8}" presName="compNode" presStyleCnt="0"/>
      <dgm:spPr/>
    </dgm:pt>
    <dgm:pt modelId="{CD3DC9C7-0DD8-40C1-8031-1600BABC3C90}" type="pres">
      <dgm:prSet presAssocID="{BD3572DA-B5E4-427A-B6EF-5BACEBCCD3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bow"/>
        </a:ext>
      </dgm:extLst>
    </dgm:pt>
    <dgm:pt modelId="{EBD25C38-A753-4E07-8065-16648026912F}" type="pres">
      <dgm:prSet presAssocID="{BD3572DA-B5E4-427A-B6EF-5BACEBCCD3C8}" presName="spaceRect" presStyleCnt="0"/>
      <dgm:spPr/>
    </dgm:pt>
    <dgm:pt modelId="{AC646F3F-3358-4ADA-BAE4-D43A2386A507}" type="pres">
      <dgm:prSet presAssocID="{BD3572DA-B5E4-427A-B6EF-5BACEBCCD3C8}" presName="textRect" presStyleLbl="revTx" presStyleIdx="3" presStyleCnt="4">
        <dgm:presLayoutVars>
          <dgm:chMax val="1"/>
          <dgm:chPref val="1"/>
        </dgm:presLayoutVars>
      </dgm:prSet>
      <dgm:spPr/>
    </dgm:pt>
  </dgm:ptLst>
  <dgm:cxnLst>
    <dgm:cxn modelId="{80CB4113-B056-4A23-972A-FF58FEB8D012}" type="presOf" srcId="{15AEA147-C0C0-41DD-AD0F-3E4D8EAB3634}" destId="{B38A6026-BC13-4D06-B04A-5A82ECAFD800}" srcOrd="0" destOrd="0" presId="urn:microsoft.com/office/officeart/2018/2/layout/IconLabelList"/>
    <dgm:cxn modelId="{72B6D71A-F3A6-4D77-B6DC-F08CC6FAAD74}" srcId="{15AEA147-C0C0-41DD-AD0F-3E4D8EAB3634}" destId="{16007894-8443-422C-951A-3C4638FBF929}" srcOrd="1" destOrd="0" parTransId="{6605F1A6-2DE7-413D-A1F1-DE464801A149}" sibTransId="{E04BE076-71C8-4F6B-B6D1-E56D53BC5587}"/>
    <dgm:cxn modelId="{0B420639-410A-4B97-BFD4-2F0F8F898035}" srcId="{15AEA147-C0C0-41DD-AD0F-3E4D8EAB3634}" destId="{BD3572DA-B5E4-427A-B6EF-5BACEBCCD3C8}" srcOrd="3" destOrd="0" parTransId="{A4387B05-4127-48B8-ADE1-3FC3430D54DF}" sibTransId="{926997A1-D11E-47C7-8726-4606A0F05A4F}"/>
    <dgm:cxn modelId="{3A5D1A64-306F-42D3-874B-4056398201B6}" type="presOf" srcId="{79A91917-25AC-46A3-8BF7-5DB7E0823FFE}" destId="{20297A56-C969-45BF-97EB-E80DA7D1870A}" srcOrd="0" destOrd="0" presId="urn:microsoft.com/office/officeart/2018/2/layout/IconLabelList"/>
    <dgm:cxn modelId="{FE2CE76E-3B6F-49B2-8908-C0ED8DB09527}" srcId="{15AEA147-C0C0-41DD-AD0F-3E4D8EAB3634}" destId="{CCB2014B-1EAC-4D94-AD36-8D603D668692}" srcOrd="0" destOrd="0" parTransId="{420D8411-5B42-4CA5-BA7A-01301CB3AD1F}" sibTransId="{921693F6-985A-42F4-A7BF-3F1CA9DE80C6}"/>
    <dgm:cxn modelId="{CE402E76-8B36-49EC-B494-268A9215F8EC}" type="presOf" srcId="{BD3572DA-B5E4-427A-B6EF-5BACEBCCD3C8}" destId="{AC646F3F-3358-4ADA-BAE4-D43A2386A507}" srcOrd="0" destOrd="0" presId="urn:microsoft.com/office/officeart/2018/2/layout/IconLabelList"/>
    <dgm:cxn modelId="{96759F79-46B7-4124-BC2D-165AC20C3FC6}" srcId="{15AEA147-C0C0-41DD-AD0F-3E4D8EAB3634}" destId="{79A91917-25AC-46A3-8BF7-5DB7E0823FFE}" srcOrd="2" destOrd="0" parTransId="{01DFE28F-0456-4833-BD60-6FB05245F66E}" sibTransId="{A129C7A3-2656-4C23-9426-8E272BA5E186}"/>
    <dgm:cxn modelId="{7409ADB8-855E-4E65-8712-5A89C445D8BA}" type="presOf" srcId="{CCB2014B-1EAC-4D94-AD36-8D603D668692}" destId="{6C96A826-414D-4F8A-BE46-637C72F43ADD}" srcOrd="0" destOrd="0" presId="urn:microsoft.com/office/officeart/2018/2/layout/IconLabelList"/>
    <dgm:cxn modelId="{9BE457FB-A163-4838-AA33-B15671FA7677}" type="presOf" srcId="{16007894-8443-422C-951A-3C4638FBF929}" destId="{38060B3A-3574-4E91-9F92-19267FBEE1D3}" srcOrd="0" destOrd="0" presId="urn:microsoft.com/office/officeart/2018/2/layout/IconLabelList"/>
    <dgm:cxn modelId="{80160FD6-B217-4D1E-AFA8-C14D757BA4D5}" type="presParOf" srcId="{B38A6026-BC13-4D06-B04A-5A82ECAFD800}" destId="{56A538CB-F6AD-43A0-B7BA-4F719F8AFE13}" srcOrd="0" destOrd="0" presId="urn:microsoft.com/office/officeart/2018/2/layout/IconLabelList"/>
    <dgm:cxn modelId="{7CDC89F2-7995-4D2C-A66A-DC905582106E}" type="presParOf" srcId="{56A538CB-F6AD-43A0-B7BA-4F719F8AFE13}" destId="{3E26E7E3-C23C-47EA-BEA8-2E4EEDD7BCAF}" srcOrd="0" destOrd="0" presId="urn:microsoft.com/office/officeart/2018/2/layout/IconLabelList"/>
    <dgm:cxn modelId="{6E173A28-FA12-4EC8-BA2E-67AF025A7852}" type="presParOf" srcId="{56A538CB-F6AD-43A0-B7BA-4F719F8AFE13}" destId="{7A95E85F-7563-4167-987A-C9A2C112DF71}" srcOrd="1" destOrd="0" presId="urn:microsoft.com/office/officeart/2018/2/layout/IconLabelList"/>
    <dgm:cxn modelId="{6D63B16F-F505-4249-BD07-C1626D88EAF3}" type="presParOf" srcId="{56A538CB-F6AD-43A0-B7BA-4F719F8AFE13}" destId="{6C96A826-414D-4F8A-BE46-637C72F43ADD}" srcOrd="2" destOrd="0" presId="urn:microsoft.com/office/officeart/2018/2/layout/IconLabelList"/>
    <dgm:cxn modelId="{35E51387-2AC7-4144-BA4A-9D11BEC98E07}" type="presParOf" srcId="{B38A6026-BC13-4D06-B04A-5A82ECAFD800}" destId="{6A852257-1267-4002-B4CF-1012C1637F2F}" srcOrd="1" destOrd="0" presId="urn:microsoft.com/office/officeart/2018/2/layout/IconLabelList"/>
    <dgm:cxn modelId="{FD759B74-5FF0-47C5-8823-AD2262DC1634}" type="presParOf" srcId="{B38A6026-BC13-4D06-B04A-5A82ECAFD800}" destId="{EC53604F-7F63-4F55-9CD3-9395C6F19F83}" srcOrd="2" destOrd="0" presId="urn:microsoft.com/office/officeart/2018/2/layout/IconLabelList"/>
    <dgm:cxn modelId="{0E932004-B192-4029-9DE4-594B500F9D3A}" type="presParOf" srcId="{EC53604F-7F63-4F55-9CD3-9395C6F19F83}" destId="{0BDF7209-1DE9-4EC9-991C-34C04EADEE5B}" srcOrd="0" destOrd="0" presId="urn:microsoft.com/office/officeart/2018/2/layout/IconLabelList"/>
    <dgm:cxn modelId="{1362D412-6143-4385-A7BA-41B51A79BC19}" type="presParOf" srcId="{EC53604F-7F63-4F55-9CD3-9395C6F19F83}" destId="{DC846D2A-F80B-4AD5-A8CF-37C29388AAC3}" srcOrd="1" destOrd="0" presId="urn:microsoft.com/office/officeart/2018/2/layout/IconLabelList"/>
    <dgm:cxn modelId="{44464417-BA00-4D00-A0DE-AE197A3A36DC}" type="presParOf" srcId="{EC53604F-7F63-4F55-9CD3-9395C6F19F83}" destId="{38060B3A-3574-4E91-9F92-19267FBEE1D3}" srcOrd="2" destOrd="0" presId="urn:microsoft.com/office/officeart/2018/2/layout/IconLabelList"/>
    <dgm:cxn modelId="{DFA384D0-17D9-46DC-87F8-FF18A7C810EC}" type="presParOf" srcId="{B38A6026-BC13-4D06-B04A-5A82ECAFD800}" destId="{6768E038-5474-4206-AD6A-C9FCF616A739}" srcOrd="3" destOrd="0" presId="urn:microsoft.com/office/officeart/2018/2/layout/IconLabelList"/>
    <dgm:cxn modelId="{F74F86F8-F1B7-4FBB-A37B-238AD2B8B2D8}" type="presParOf" srcId="{B38A6026-BC13-4D06-B04A-5A82ECAFD800}" destId="{6F5FFAD1-648D-4F2F-93FF-C55D96A82E35}" srcOrd="4" destOrd="0" presId="urn:microsoft.com/office/officeart/2018/2/layout/IconLabelList"/>
    <dgm:cxn modelId="{BCB4EE36-8B13-48CC-AD5A-92D078D56D6A}" type="presParOf" srcId="{6F5FFAD1-648D-4F2F-93FF-C55D96A82E35}" destId="{F309363D-AC03-42EC-AA07-FC5990D4AA87}" srcOrd="0" destOrd="0" presId="urn:microsoft.com/office/officeart/2018/2/layout/IconLabelList"/>
    <dgm:cxn modelId="{8AEA86DF-76F1-4B34-8A09-8520EF95C57C}" type="presParOf" srcId="{6F5FFAD1-648D-4F2F-93FF-C55D96A82E35}" destId="{17C042B0-C001-43F2-992B-2690CF0499DA}" srcOrd="1" destOrd="0" presId="urn:microsoft.com/office/officeart/2018/2/layout/IconLabelList"/>
    <dgm:cxn modelId="{813FEC13-5459-4E78-95A0-2223617657B7}" type="presParOf" srcId="{6F5FFAD1-648D-4F2F-93FF-C55D96A82E35}" destId="{20297A56-C969-45BF-97EB-E80DA7D1870A}" srcOrd="2" destOrd="0" presId="urn:microsoft.com/office/officeart/2018/2/layout/IconLabelList"/>
    <dgm:cxn modelId="{7A3A09D1-9177-4FF3-A0E9-D018F5F45EDA}" type="presParOf" srcId="{B38A6026-BC13-4D06-B04A-5A82ECAFD800}" destId="{A388F146-FC3B-4DBA-A5C6-DB6ECDA016F4}" srcOrd="5" destOrd="0" presId="urn:microsoft.com/office/officeart/2018/2/layout/IconLabelList"/>
    <dgm:cxn modelId="{D6F43246-CE7F-41B1-9CFC-821AF9508504}" type="presParOf" srcId="{B38A6026-BC13-4D06-B04A-5A82ECAFD800}" destId="{3FE82E3E-AE30-46E7-9278-E0C4A4EA5AD0}" srcOrd="6" destOrd="0" presId="urn:microsoft.com/office/officeart/2018/2/layout/IconLabelList"/>
    <dgm:cxn modelId="{B01537D1-B6EA-441D-80BE-A8847D710B76}" type="presParOf" srcId="{3FE82E3E-AE30-46E7-9278-E0C4A4EA5AD0}" destId="{CD3DC9C7-0DD8-40C1-8031-1600BABC3C90}" srcOrd="0" destOrd="0" presId="urn:microsoft.com/office/officeart/2018/2/layout/IconLabelList"/>
    <dgm:cxn modelId="{2ACA0DDE-D34A-4267-B349-63C467E8E522}" type="presParOf" srcId="{3FE82E3E-AE30-46E7-9278-E0C4A4EA5AD0}" destId="{EBD25C38-A753-4E07-8065-16648026912F}" srcOrd="1" destOrd="0" presId="urn:microsoft.com/office/officeart/2018/2/layout/IconLabelList"/>
    <dgm:cxn modelId="{AF03ED15-4D24-4F50-8304-9A8D27F22985}" type="presParOf" srcId="{3FE82E3E-AE30-46E7-9278-E0C4A4EA5AD0}" destId="{AC646F3F-3358-4ADA-BAE4-D43A2386A50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F33C05-9E0E-49CB-9809-388F229532AD}"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AD4972F4-3CCD-4340-9C2B-5D8D83E562FD}">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a:t>Gestalt Principals</a:t>
          </a:r>
        </a:p>
      </dgm:t>
    </dgm:pt>
    <dgm:pt modelId="{088CF0DA-6B4E-4A64-8DCE-4F82BAEFCFA2}" type="parTrans" cxnId="{5AA1B4E5-FD7D-4A5D-9B70-F62BCDB757CD}">
      <dgm:prSet/>
      <dgm:spPr/>
      <dgm:t>
        <a:bodyPr/>
        <a:lstStyle/>
        <a:p>
          <a:endParaRPr lang="en-US"/>
        </a:p>
      </dgm:t>
    </dgm:pt>
    <dgm:pt modelId="{136054CE-D576-407D-B8EF-C6AD2A72288B}" type="sibTrans" cxnId="{5AA1B4E5-FD7D-4A5D-9B70-F62BCDB757CD}">
      <dgm:prSet/>
      <dgm:spPr/>
      <dgm:t>
        <a:bodyPr/>
        <a:lstStyle/>
        <a:p>
          <a:endParaRPr lang="en-US"/>
        </a:p>
      </dgm:t>
    </dgm:pt>
    <dgm:pt modelId="{0ADC9C06-B52C-4F07-9A5E-93F52C1B9685}">
      <dgm:prSet phldrT="[Text]">
        <dgm:style>
          <a:lnRef idx="1">
            <a:schemeClr val="accent3"/>
          </a:lnRef>
          <a:fillRef idx="2">
            <a:schemeClr val="accent3"/>
          </a:fillRef>
          <a:effectRef idx="1">
            <a:schemeClr val="accent3"/>
          </a:effectRef>
          <a:fontRef idx="minor">
            <a:schemeClr val="dk1"/>
          </a:fontRef>
        </dgm:style>
      </dgm:prSet>
      <dgm:spPr/>
      <dgm:t>
        <a:bodyPr/>
        <a:lstStyle/>
        <a:p>
          <a:r>
            <a:rPr lang="en-US" b="1"/>
            <a:t>Similarity</a:t>
          </a:r>
        </a:p>
      </dgm:t>
    </dgm:pt>
    <dgm:pt modelId="{45D6EF27-EC5C-4218-8B70-62DD300B4BB7}" type="parTrans" cxnId="{7C08E5AA-F6EB-4C31-8C3D-67B6B609089E}">
      <dgm:prSet/>
      <dgm:spPr/>
      <dgm:t>
        <a:bodyPr/>
        <a:lstStyle/>
        <a:p>
          <a:endParaRPr lang="en-US"/>
        </a:p>
      </dgm:t>
    </dgm:pt>
    <dgm:pt modelId="{7831E91E-36DA-4626-B659-CD394C17CEF0}" type="sibTrans" cxnId="{7C08E5AA-F6EB-4C31-8C3D-67B6B609089E}">
      <dgm:prSet/>
      <dgm:spPr/>
      <dgm:t>
        <a:bodyPr/>
        <a:lstStyle/>
        <a:p>
          <a:endParaRPr lang="en-US"/>
        </a:p>
      </dgm:t>
    </dgm:pt>
    <dgm:pt modelId="{42620BC9-D13A-4EF0-94BC-83ED6F0A4E5A}">
      <dgm:prSet phldrT="[Text]">
        <dgm:style>
          <a:lnRef idx="1">
            <a:schemeClr val="accent3"/>
          </a:lnRef>
          <a:fillRef idx="2">
            <a:schemeClr val="accent3"/>
          </a:fillRef>
          <a:effectRef idx="1">
            <a:schemeClr val="accent3"/>
          </a:effectRef>
          <a:fontRef idx="minor">
            <a:schemeClr val="dk1"/>
          </a:fontRef>
        </dgm:style>
      </dgm:prSet>
      <dgm:spPr/>
      <dgm:t>
        <a:bodyPr/>
        <a:lstStyle/>
        <a:p>
          <a:r>
            <a:rPr lang="en-US" b="1"/>
            <a:t>Proximity</a:t>
          </a:r>
        </a:p>
      </dgm:t>
    </dgm:pt>
    <dgm:pt modelId="{35BA0ADB-C989-4715-9C6D-150C6EA79090}" type="parTrans" cxnId="{F6F92201-184E-4346-B720-815CBF369C23}">
      <dgm:prSet/>
      <dgm:spPr/>
      <dgm:t>
        <a:bodyPr/>
        <a:lstStyle/>
        <a:p>
          <a:endParaRPr lang="en-US"/>
        </a:p>
      </dgm:t>
    </dgm:pt>
    <dgm:pt modelId="{5D04EF3B-FA81-4F2F-9BCA-679C40A10F6F}" type="sibTrans" cxnId="{F6F92201-184E-4346-B720-815CBF369C23}">
      <dgm:prSet/>
      <dgm:spPr/>
      <dgm:t>
        <a:bodyPr/>
        <a:lstStyle/>
        <a:p>
          <a:endParaRPr lang="en-US"/>
        </a:p>
      </dgm:t>
    </dgm:pt>
    <dgm:pt modelId="{1E5BAA77-FB73-4B2A-BFE7-1A51D455BD1B}">
      <dgm:prSet phldrT="[Text]">
        <dgm:style>
          <a:lnRef idx="1">
            <a:schemeClr val="accent3"/>
          </a:lnRef>
          <a:fillRef idx="2">
            <a:schemeClr val="accent3"/>
          </a:fillRef>
          <a:effectRef idx="1">
            <a:schemeClr val="accent3"/>
          </a:effectRef>
          <a:fontRef idx="minor">
            <a:schemeClr val="dk1"/>
          </a:fontRef>
        </dgm:style>
      </dgm:prSet>
      <dgm:spPr/>
      <dgm:t>
        <a:bodyPr/>
        <a:lstStyle/>
        <a:p>
          <a:r>
            <a:rPr lang="en-US" b="1"/>
            <a:t>Common Region</a:t>
          </a:r>
        </a:p>
      </dgm:t>
    </dgm:pt>
    <dgm:pt modelId="{7B460410-4B90-4355-A85F-84C03C2C3D55}" type="parTrans" cxnId="{65CE2866-AA31-43F8-AA0A-7A8F544882E5}">
      <dgm:prSet/>
      <dgm:spPr/>
      <dgm:t>
        <a:bodyPr/>
        <a:lstStyle/>
        <a:p>
          <a:endParaRPr lang="en-US"/>
        </a:p>
      </dgm:t>
    </dgm:pt>
    <dgm:pt modelId="{9D5B702A-0DB4-4532-9728-5D2D4DA963F8}" type="sibTrans" cxnId="{65CE2866-AA31-43F8-AA0A-7A8F544882E5}">
      <dgm:prSet/>
      <dgm:spPr/>
      <dgm:t>
        <a:bodyPr/>
        <a:lstStyle/>
        <a:p>
          <a:endParaRPr lang="en-US"/>
        </a:p>
      </dgm:t>
    </dgm:pt>
    <dgm:pt modelId="{CF618161-6488-4C58-AD18-CD8F3CCB5BA1}">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rgbClr val="92D050"/>
          </a:solidFill>
          <a:prstDash val="solid"/>
          <a:round/>
          <a:headEnd type="none" w="med" len="med"/>
          <a:tailEnd type="none" w="med" len="med"/>
        </a:ln>
      </dgm:spPr>
      <dgm:t>
        <a:bodyPr/>
        <a:lstStyle/>
        <a:p>
          <a:r>
            <a:rPr lang="en-US">
              <a:solidFill>
                <a:srgbClr val="92D050"/>
              </a:solidFill>
            </a:rPr>
            <a:t>Continuity</a:t>
          </a:r>
        </a:p>
      </dgm:t>
    </dgm:pt>
    <dgm:pt modelId="{A12064A3-21A7-4DD8-83E1-AC367A00430F}" type="parTrans" cxnId="{DDDB2DE4-CC7F-4E3D-8AE1-AEE4F6814F9E}">
      <dgm:prSet/>
      <dgm:spPr/>
      <dgm:t>
        <a:bodyPr/>
        <a:lstStyle/>
        <a:p>
          <a:endParaRPr lang="en-US"/>
        </a:p>
      </dgm:t>
    </dgm:pt>
    <dgm:pt modelId="{FAFC9E88-2B51-46BE-AF9E-30FDBE0CF8EB}" type="sibTrans" cxnId="{DDDB2DE4-CC7F-4E3D-8AE1-AEE4F6814F9E}">
      <dgm:prSet/>
      <dgm:spPr/>
      <dgm:t>
        <a:bodyPr/>
        <a:lstStyle/>
        <a:p>
          <a:endParaRPr lang="en-US"/>
        </a:p>
      </dgm:t>
    </dgm:pt>
    <dgm:pt modelId="{1A44C6BE-B8DD-4799-98EA-96E831359FB7}">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rgbClr val="92D050"/>
          </a:solidFill>
          <a:prstDash val="solid"/>
          <a:round/>
          <a:headEnd type="none" w="med" len="med"/>
          <a:tailEnd type="none" w="med" len="med"/>
        </a:ln>
      </dgm:spPr>
      <dgm:t>
        <a:bodyPr/>
        <a:lstStyle/>
        <a:p>
          <a:r>
            <a:rPr lang="en-US">
              <a:solidFill>
                <a:srgbClr val="92D050"/>
              </a:solidFill>
            </a:rPr>
            <a:t>Closure</a:t>
          </a:r>
        </a:p>
      </dgm:t>
    </dgm:pt>
    <dgm:pt modelId="{3EDE067B-E905-4B22-B407-AB880E58D656}" type="parTrans" cxnId="{95212F9A-4D3C-4D90-BE29-18018C055A5A}">
      <dgm:prSet/>
      <dgm:spPr/>
      <dgm:t>
        <a:bodyPr/>
        <a:lstStyle/>
        <a:p>
          <a:endParaRPr lang="en-US"/>
        </a:p>
      </dgm:t>
    </dgm:pt>
    <dgm:pt modelId="{6C7EAAE8-EFA5-4157-A626-81621B391970}" type="sibTrans" cxnId="{95212F9A-4D3C-4D90-BE29-18018C055A5A}">
      <dgm:prSet/>
      <dgm:spPr/>
      <dgm:t>
        <a:bodyPr/>
        <a:lstStyle/>
        <a:p>
          <a:endParaRPr lang="en-US"/>
        </a:p>
      </dgm:t>
    </dgm:pt>
    <dgm:pt modelId="{1F35E076-E2D5-43E0-978A-A86D512AEEAA}">
      <dgm:prSet phldrT="[Text]">
        <dgm:style>
          <a:lnRef idx="0">
            <a:scrgbClr r="0" g="0" b="0"/>
          </a:lnRef>
          <a:fillRef idx="0">
            <a:scrgbClr r="0" g="0" b="0"/>
          </a:fillRef>
          <a:effectRef idx="0">
            <a:scrgbClr r="0" g="0" b="0"/>
          </a:effectRef>
          <a:fontRef idx="minor">
            <a:schemeClr val="accent6"/>
          </a:fontRef>
        </dgm:style>
      </dgm:prSet>
      <dgm:spPr>
        <a:noFill/>
        <a:ln w="9525" cap="flat" cmpd="sng" algn="ctr">
          <a:solidFill>
            <a:srgbClr val="92D050"/>
          </a:solidFill>
          <a:prstDash val="solid"/>
          <a:round/>
          <a:headEnd type="none" w="med" len="med"/>
          <a:tailEnd type="none" w="med" len="med"/>
        </a:ln>
      </dgm:spPr>
      <dgm:t>
        <a:bodyPr/>
        <a:lstStyle/>
        <a:p>
          <a:r>
            <a:rPr lang="en-US">
              <a:solidFill>
                <a:srgbClr val="92D050"/>
              </a:solidFill>
            </a:rPr>
            <a:t>Enclosure</a:t>
          </a:r>
        </a:p>
      </dgm:t>
    </dgm:pt>
    <dgm:pt modelId="{9E7B87C7-7C65-40C4-97E0-769093B2C00A}" type="parTrans" cxnId="{90094996-9105-410C-856D-1E4F7D36070C}">
      <dgm:prSet/>
      <dgm:spPr/>
      <dgm:t>
        <a:bodyPr/>
        <a:lstStyle/>
        <a:p>
          <a:endParaRPr lang="en-US"/>
        </a:p>
      </dgm:t>
    </dgm:pt>
    <dgm:pt modelId="{12D6B226-DEE7-40EA-80E8-5292C8F0F38C}" type="sibTrans" cxnId="{90094996-9105-410C-856D-1E4F7D36070C}">
      <dgm:prSet/>
      <dgm:spPr/>
      <dgm:t>
        <a:bodyPr/>
        <a:lstStyle/>
        <a:p>
          <a:endParaRPr lang="en-US"/>
        </a:p>
      </dgm:t>
    </dgm:pt>
    <dgm:pt modelId="{BDBAB012-D0BD-400B-8CFA-4B5F0B7F4D09}" type="pres">
      <dgm:prSet presAssocID="{9EF33C05-9E0E-49CB-9809-388F229532AD}" presName="Name0" presStyleCnt="0">
        <dgm:presLayoutVars>
          <dgm:chMax val="1"/>
          <dgm:chPref val="1"/>
          <dgm:dir/>
          <dgm:animOne val="branch"/>
          <dgm:animLvl val="lvl"/>
        </dgm:presLayoutVars>
      </dgm:prSet>
      <dgm:spPr/>
    </dgm:pt>
    <dgm:pt modelId="{109E2437-24C1-48FC-B7A4-4FBEFD850D4B}" type="pres">
      <dgm:prSet presAssocID="{AD4972F4-3CCD-4340-9C2B-5D8D83E562FD}" presName="Parent" presStyleLbl="node0" presStyleIdx="0" presStyleCnt="1">
        <dgm:presLayoutVars>
          <dgm:chMax val="6"/>
          <dgm:chPref val="6"/>
        </dgm:presLayoutVars>
      </dgm:prSet>
      <dgm:spPr/>
    </dgm:pt>
    <dgm:pt modelId="{8C055173-216E-48C7-9390-3A0870EA686A}" type="pres">
      <dgm:prSet presAssocID="{0ADC9C06-B52C-4F07-9A5E-93F52C1B9685}" presName="Accent1" presStyleCnt="0"/>
      <dgm:spPr/>
    </dgm:pt>
    <dgm:pt modelId="{FF06638E-4379-4EC7-B5D1-E68C0AF12887}" type="pres">
      <dgm:prSet presAssocID="{0ADC9C06-B52C-4F07-9A5E-93F52C1B9685}" presName="Accent" presStyleLbl="bgShp" presStyleIdx="0" presStyleCnt="6"/>
      <dgm:spPr/>
    </dgm:pt>
    <dgm:pt modelId="{08678436-E738-426B-8611-5E39705CDFCB}" type="pres">
      <dgm:prSet presAssocID="{0ADC9C06-B52C-4F07-9A5E-93F52C1B9685}" presName="Child1" presStyleLbl="node1" presStyleIdx="0" presStyleCnt="6">
        <dgm:presLayoutVars>
          <dgm:chMax val="0"/>
          <dgm:chPref val="0"/>
          <dgm:bulletEnabled val="1"/>
        </dgm:presLayoutVars>
      </dgm:prSet>
      <dgm:spPr/>
    </dgm:pt>
    <dgm:pt modelId="{341E3CDD-7634-480A-BED8-77EF61F2398B}" type="pres">
      <dgm:prSet presAssocID="{42620BC9-D13A-4EF0-94BC-83ED6F0A4E5A}" presName="Accent2" presStyleCnt="0"/>
      <dgm:spPr/>
    </dgm:pt>
    <dgm:pt modelId="{0C2F4738-96D7-4105-9D9C-902E9FF43376}" type="pres">
      <dgm:prSet presAssocID="{42620BC9-D13A-4EF0-94BC-83ED6F0A4E5A}" presName="Accent" presStyleLbl="bgShp" presStyleIdx="1" presStyleCnt="6"/>
      <dgm:spPr>
        <a:solidFill>
          <a:schemeClr val="accent5">
            <a:lumMod val="40000"/>
            <a:lumOff val="60000"/>
          </a:schemeClr>
        </a:solidFill>
      </dgm:spPr>
    </dgm:pt>
    <dgm:pt modelId="{C9DB542B-D94B-456A-B8AA-499A44E6410D}" type="pres">
      <dgm:prSet presAssocID="{42620BC9-D13A-4EF0-94BC-83ED6F0A4E5A}" presName="Child2" presStyleLbl="node1" presStyleIdx="1" presStyleCnt="6">
        <dgm:presLayoutVars>
          <dgm:chMax val="0"/>
          <dgm:chPref val="0"/>
          <dgm:bulletEnabled val="1"/>
        </dgm:presLayoutVars>
      </dgm:prSet>
      <dgm:spPr/>
    </dgm:pt>
    <dgm:pt modelId="{876DC1DC-A934-43E3-978C-2B94E2CCB628}" type="pres">
      <dgm:prSet presAssocID="{1E5BAA77-FB73-4B2A-BFE7-1A51D455BD1B}" presName="Accent3" presStyleCnt="0"/>
      <dgm:spPr/>
    </dgm:pt>
    <dgm:pt modelId="{528AAE73-2D9D-44E3-A0D1-AA806D758E74}" type="pres">
      <dgm:prSet presAssocID="{1E5BAA77-FB73-4B2A-BFE7-1A51D455BD1B}" presName="Accent" presStyleLbl="bgShp" presStyleIdx="2" presStyleCnt="6"/>
      <dgm:spPr>
        <a:solidFill>
          <a:schemeClr val="accent5">
            <a:lumMod val="40000"/>
            <a:lumOff val="60000"/>
          </a:schemeClr>
        </a:solidFill>
      </dgm:spPr>
    </dgm:pt>
    <dgm:pt modelId="{9E070838-C91C-4BB8-8964-3FA2B44ECDCF}" type="pres">
      <dgm:prSet presAssocID="{1E5BAA77-FB73-4B2A-BFE7-1A51D455BD1B}" presName="Child3" presStyleLbl="node1" presStyleIdx="2" presStyleCnt="6">
        <dgm:presLayoutVars>
          <dgm:chMax val="0"/>
          <dgm:chPref val="0"/>
          <dgm:bulletEnabled val="1"/>
        </dgm:presLayoutVars>
      </dgm:prSet>
      <dgm:spPr/>
    </dgm:pt>
    <dgm:pt modelId="{02756B88-8CC9-4AE3-BFC8-8663111BB6E8}" type="pres">
      <dgm:prSet presAssocID="{CF618161-6488-4C58-AD18-CD8F3CCB5BA1}" presName="Accent4" presStyleCnt="0"/>
      <dgm:spPr/>
    </dgm:pt>
    <dgm:pt modelId="{36F2F2F2-5CFE-478F-955B-A2C6BA38052B}" type="pres">
      <dgm:prSet presAssocID="{CF618161-6488-4C58-AD18-CD8F3CCB5BA1}" presName="Accent" presStyleLbl="bgShp" presStyleIdx="3" presStyleCnt="6"/>
      <dgm:spPr>
        <a:solidFill>
          <a:schemeClr val="accent5">
            <a:lumMod val="40000"/>
            <a:lumOff val="60000"/>
          </a:schemeClr>
        </a:solidFill>
      </dgm:spPr>
    </dgm:pt>
    <dgm:pt modelId="{CD499226-592B-4D58-9E5F-3C2EFE0AD13A}" type="pres">
      <dgm:prSet presAssocID="{CF618161-6488-4C58-AD18-CD8F3CCB5BA1}" presName="Child4" presStyleLbl="node1" presStyleIdx="3" presStyleCnt="6">
        <dgm:presLayoutVars>
          <dgm:chMax val="0"/>
          <dgm:chPref val="0"/>
          <dgm:bulletEnabled val="1"/>
        </dgm:presLayoutVars>
      </dgm:prSet>
      <dgm:spPr/>
    </dgm:pt>
    <dgm:pt modelId="{810F1580-7501-4042-823F-B4B11CF2D864}" type="pres">
      <dgm:prSet presAssocID="{1A44C6BE-B8DD-4799-98EA-96E831359FB7}" presName="Accent5" presStyleCnt="0"/>
      <dgm:spPr/>
    </dgm:pt>
    <dgm:pt modelId="{C816638C-1404-4B8A-A8A0-FA99C1CFA5DE}" type="pres">
      <dgm:prSet presAssocID="{1A44C6BE-B8DD-4799-98EA-96E831359FB7}" presName="Accent" presStyleLbl="bgShp" presStyleIdx="4" presStyleCnt="6"/>
      <dgm:spPr>
        <a:solidFill>
          <a:schemeClr val="accent5">
            <a:lumMod val="40000"/>
            <a:lumOff val="60000"/>
          </a:schemeClr>
        </a:solidFill>
      </dgm:spPr>
    </dgm:pt>
    <dgm:pt modelId="{1799A211-6A10-452B-B579-693CE954B70B}" type="pres">
      <dgm:prSet presAssocID="{1A44C6BE-B8DD-4799-98EA-96E831359FB7}" presName="Child5" presStyleLbl="node1" presStyleIdx="4" presStyleCnt="6">
        <dgm:presLayoutVars>
          <dgm:chMax val="0"/>
          <dgm:chPref val="0"/>
          <dgm:bulletEnabled val="1"/>
        </dgm:presLayoutVars>
      </dgm:prSet>
      <dgm:spPr/>
    </dgm:pt>
    <dgm:pt modelId="{51320C02-E47A-4895-9496-B07EFAD75A32}" type="pres">
      <dgm:prSet presAssocID="{1F35E076-E2D5-43E0-978A-A86D512AEEAA}" presName="Accent6" presStyleCnt="0"/>
      <dgm:spPr/>
    </dgm:pt>
    <dgm:pt modelId="{5A035C2C-2A1A-4AAB-A255-2205A00901CF}" type="pres">
      <dgm:prSet presAssocID="{1F35E076-E2D5-43E0-978A-A86D512AEEAA}" presName="Accent" presStyleLbl="bgShp" presStyleIdx="5" presStyleCnt="6"/>
      <dgm:spPr>
        <a:solidFill>
          <a:schemeClr val="accent5">
            <a:lumMod val="40000"/>
            <a:lumOff val="60000"/>
          </a:schemeClr>
        </a:solidFill>
      </dgm:spPr>
    </dgm:pt>
    <dgm:pt modelId="{3C015798-E63C-42C6-9A32-FB51E3A9F3D1}" type="pres">
      <dgm:prSet presAssocID="{1F35E076-E2D5-43E0-978A-A86D512AEEAA}" presName="Child6" presStyleLbl="node1" presStyleIdx="5" presStyleCnt="6">
        <dgm:presLayoutVars>
          <dgm:chMax val="0"/>
          <dgm:chPref val="0"/>
          <dgm:bulletEnabled val="1"/>
        </dgm:presLayoutVars>
      </dgm:prSet>
      <dgm:spPr/>
    </dgm:pt>
  </dgm:ptLst>
  <dgm:cxnLst>
    <dgm:cxn modelId="{F6F92201-184E-4346-B720-815CBF369C23}" srcId="{AD4972F4-3CCD-4340-9C2B-5D8D83E562FD}" destId="{42620BC9-D13A-4EF0-94BC-83ED6F0A4E5A}" srcOrd="1" destOrd="0" parTransId="{35BA0ADB-C989-4715-9C6D-150C6EA79090}" sibTransId="{5D04EF3B-FA81-4F2F-9BCA-679C40A10F6F}"/>
    <dgm:cxn modelId="{C41A862F-576A-4E37-974B-FF09D894B6FD}" type="presOf" srcId="{1F35E076-E2D5-43E0-978A-A86D512AEEAA}" destId="{3C015798-E63C-42C6-9A32-FB51E3A9F3D1}" srcOrd="0" destOrd="0" presId="urn:microsoft.com/office/officeart/2011/layout/HexagonRadial"/>
    <dgm:cxn modelId="{F28A983F-6131-4BBA-BF62-D911FC2F1859}" type="presOf" srcId="{42620BC9-D13A-4EF0-94BC-83ED6F0A4E5A}" destId="{C9DB542B-D94B-456A-B8AA-499A44E6410D}" srcOrd="0" destOrd="0" presId="urn:microsoft.com/office/officeart/2011/layout/HexagonRadial"/>
    <dgm:cxn modelId="{F6DA234E-9D66-4EBE-B631-9FE226B4E530}" type="presOf" srcId="{CF618161-6488-4C58-AD18-CD8F3CCB5BA1}" destId="{CD499226-592B-4D58-9E5F-3C2EFE0AD13A}" srcOrd="0" destOrd="0" presId="urn:microsoft.com/office/officeart/2011/layout/HexagonRadial"/>
    <dgm:cxn modelId="{AA818C5A-DDD9-4AAB-90AF-0186A0FF5C32}" type="presOf" srcId="{AD4972F4-3CCD-4340-9C2B-5D8D83E562FD}" destId="{109E2437-24C1-48FC-B7A4-4FBEFD850D4B}" srcOrd="0" destOrd="0" presId="urn:microsoft.com/office/officeart/2011/layout/HexagonRadial"/>
    <dgm:cxn modelId="{65CE2866-AA31-43F8-AA0A-7A8F544882E5}" srcId="{AD4972F4-3CCD-4340-9C2B-5D8D83E562FD}" destId="{1E5BAA77-FB73-4B2A-BFE7-1A51D455BD1B}" srcOrd="2" destOrd="0" parTransId="{7B460410-4B90-4355-A85F-84C03C2C3D55}" sibTransId="{9D5B702A-0DB4-4532-9728-5D2D4DA963F8}"/>
    <dgm:cxn modelId="{A88E6478-EB79-4772-A111-AF6EE8894090}" type="presOf" srcId="{1A44C6BE-B8DD-4799-98EA-96E831359FB7}" destId="{1799A211-6A10-452B-B579-693CE954B70B}" srcOrd="0" destOrd="0" presId="urn:microsoft.com/office/officeart/2011/layout/HexagonRadial"/>
    <dgm:cxn modelId="{90094996-9105-410C-856D-1E4F7D36070C}" srcId="{AD4972F4-3CCD-4340-9C2B-5D8D83E562FD}" destId="{1F35E076-E2D5-43E0-978A-A86D512AEEAA}" srcOrd="5" destOrd="0" parTransId="{9E7B87C7-7C65-40C4-97E0-769093B2C00A}" sibTransId="{12D6B226-DEE7-40EA-80E8-5292C8F0F38C}"/>
    <dgm:cxn modelId="{95212F9A-4D3C-4D90-BE29-18018C055A5A}" srcId="{AD4972F4-3CCD-4340-9C2B-5D8D83E562FD}" destId="{1A44C6BE-B8DD-4799-98EA-96E831359FB7}" srcOrd="4" destOrd="0" parTransId="{3EDE067B-E905-4B22-B407-AB880E58D656}" sibTransId="{6C7EAAE8-EFA5-4157-A626-81621B391970}"/>
    <dgm:cxn modelId="{7C08E5AA-F6EB-4C31-8C3D-67B6B609089E}" srcId="{AD4972F4-3CCD-4340-9C2B-5D8D83E562FD}" destId="{0ADC9C06-B52C-4F07-9A5E-93F52C1B9685}" srcOrd="0" destOrd="0" parTransId="{45D6EF27-EC5C-4218-8B70-62DD300B4BB7}" sibTransId="{7831E91E-36DA-4626-B659-CD394C17CEF0}"/>
    <dgm:cxn modelId="{214037B9-C3E6-4205-A961-03F65ADD3D1A}" type="presOf" srcId="{0ADC9C06-B52C-4F07-9A5E-93F52C1B9685}" destId="{08678436-E738-426B-8611-5E39705CDFCB}" srcOrd="0" destOrd="0" presId="urn:microsoft.com/office/officeart/2011/layout/HexagonRadial"/>
    <dgm:cxn modelId="{EBB063D2-FDD0-45D0-9544-38DEB62B7F99}" type="presOf" srcId="{1E5BAA77-FB73-4B2A-BFE7-1A51D455BD1B}" destId="{9E070838-C91C-4BB8-8964-3FA2B44ECDCF}" srcOrd="0" destOrd="0" presId="urn:microsoft.com/office/officeart/2011/layout/HexagonRadial"/>
    <dgm:cxn modelId="{DDDB2DE4-CC7F-4E3D-8AE1-AEE4F6814F9E}" srcId="{AD4972F4-3CCD-4340-9C2B-5D8D83E562FD}" destId="{CF618161-6488-4C58-AD18-CD8F3CCB5BA1}" srcOrd="3" destOrd="0" parTransId="{A12064A3-21A7-4DD8-83E1-AC367A00430F}" sibTransId="{FAFC9E88-2B51-46BE-AF9E-30FDBE0CF8EB}"/>
    <dgm:cxn modelId="{5AA1B4E5-FD7D-4A5D-9B70-F62BCDB757CD}" srcId="{9EF33C05-9E0E-49CB-9809-388F229532AD}" destId="{AD4972F4-3CCD-4340-9C2B-5D8D83E562FD}" srcOrd="0" destOrd="0" parTransId="{088CF0DA-6B4E-4A64-8DCE-4F82BAEFCFA2}" sibTransId="{136054CE-D576-407D-B8EF-C6AD2A72288B}"/>
    <dgm:cxn modelId="{34FA2AF2-0AEB-4B0F-80B9-EDC1104BDAB0}" type="presOf" srcId="{9EF33C05-9E0E-49CB-9809-388F229532AD}" destId="{BDBAB012-D0BD-400B-8CFA-4B5F0B7F4D09}" srcOrd="0" destOrd="0" presId="urn:microsoft.com/office/officeart/2011/layout/HexagonRadial"/>
    <dgm:cxn modelId="{CB060898-3904-4121-BD4C-4AF9B33BBB39}" type="presParOf" srcId="{BDBAB012-D0BD-400B-8CFA-4B5F0B7F4D09}" destId="{109E2437-24C1-48FC-B7A4-4FBEFD850D4B}" srcOrd="0" destOrd="0" presId="urn:microsoft.com/office/officeart/2011/layout/HexagonRadial"/>
    <dgm:cxn modelId="{6AF94E2C-8570-42C3-AC5D-4A65CA049095}" type="presParOf" srcId="{BDBAB012-D0BD-400B-8CFA-4B5F0B7F4D09}" destId="{8C055173-216E-48C7-9390-3A0870EA686A}" srcOrd="1" destOrd="0" presId="urn:microsoft.com/office/officeart/2011/layout/HexagonRadial"/>
    <dgm:cxn modelId="{2F01E4BB-F078-456B-923A-29211C383A95}" type="presParOf" srcId="{8C055173-216E-48C7-9390-3A0870EA686A}" destId="{FF06638E-4379-4EC7-B5D1-E68C0AF12887}" srcOrd="0" destOrd="0" presId="urn:microsoft.com/office/officeart/2011/layout/HexagonRadial"/>
    <dgm:cxn modelId="{F43C9762-2C0E-44C1-B5F5-73D4471313E4}" type="presParOf" srcId="{BDBAB012-D0BD-400B-8CFA-4B5F0B7F4D09}" destId="{08678436-E738-426B-8611-5E39705CDFCB}" srcOrd="2" destOrd="0" presId="urn:microsoft.com/office/officeart/2011/layout/HexagonRadial"/>
    <dgm:cxn modelId="{71F3338A-F4A4-4589-93B1-C58A483FBC76}" type="presParOf" srcId="{BDBAB012-D0BD-400B-8CFA-4B5F0B7F4D09}" destId="{341E3CDD-7634-480A-BED8-77EF61F2398B}" srcOrd="3" destOrd="0" presId="urn:microsoft.com/office/officeart/2011/layout/HexagonRadial"/>
    <dgm:cxn modelId="{93A38B5B-7CA2-4BD5-AAF7-36AD82BDEB87}" type="presParOf" srcId="{341E3CDD-7634-480A-BED8-77EF61F2398B}" destId="{0C2F4738-96D7-4105-9D9C-902E9FF43376}" srcOrd="0" destOrd="0" presId="urn:microsoft.com/office/officeart/2011/layout/HexagonRadial"/>
    <dgm:cxn modelId="{F717B060-B443-4BC0-A232-1342B7281B1E}" type="presParOf" srcId="{BDBAB012-D0BD-400B-8CFA-4B5F0B7F4D09}" destId="{C9DB542B-D94B-456A-B8AA-499A44E6410D}" srcOrd="4" destOrd="0" presId="urn:microsoft.com/office/officeart/2011/layout/HexagonRadial"/>
    <dgm:cxn modelId="{985293CC-CEBD-48A7-BC12-EDF9AA46CD49}" type="presParOf" srcId="{BDBAB012-D0BD-400B-8CFA-4B5F0B7F4D09}" destId="{876DC1DC-A934-43E3-978C-2B94E2CCB628}" srcOrd="5" destOrd="0" presId="urn:microsoft.com/office/officeart/2011/layout/HexagonRadial"/>
    <dgm:cxn modelId="{D930B5B1-383A-445A-AE27-0BC5037C9E72}" type="presParOf" srcId="{876DC1DC-A934-43E3-978C-2B94E2CCB628}" destId="{528AAE73-2D9D-44E3-A0D1-AA806D758E74}" srcOrd="0" destOrd="0" presId="urn:microsoft.com/office/officeart/2011/layout/HexagonRadial"/>
    <dgm:cxn modelId="{467D0B31-B81A-4AF5-B3C3-48D6DD863C24}" type="presParOf" srcId="{BDBAB012-D0BD-400B-8CFA-4B5F0B7F4D09}" destId="{9E070838-C91C-4BB8-8964-3FA2B44ECDCF}" srcOrd="6" destOrd="0" presId="urn:microsoft.com/office/officeart/2011/layout/HexagonRadial"/>
    <dgm:cxn modelId="{905B32F0-E655-439C-8049-6B286B6396DF}" type="presParOf" srcId="{BDBAB012-D0BD-400B-8CFA-4B5F0B7F4D09}" destId="{02756B88-8CC9-4AE3-BFC8-8663111BB6E8}" srcOrd="7" destOrd="0" presId="urn:microsoft.com/office/officeart/2011/layout/HexagonRadial"/>
    <dgm:cxn modelId="{F4C9792C-BDB3-441B-A53E-A3AD699E8388}" type="presParOf" srcId="{02756B88-8CC9-4AE3-BFC8-8663111BB6E8}" destId="{36F2F2F2-5CFE-478F-955B-A2C6BA38052B}" srcOrd="0" destOrd="0" presId="urn:microsoft.com/office/officeart/2011/layout/HexagonRadial"/>
    <dgm:cxn modelId="{969498EB-36EC-4BB1-8BE4-68E6B3538FEB}" type="presParOf" srcId="{BDBAB012-D0BD-400B-8CFA-4B5F0B7F4D09}" destId="{CD499226-592B-4D58-9E5F-3C2EFE0AD13A}" srcOrd="8" destOrd="0" presId="urn:microsoft.com/office/officeart/2011/layout/HexagonRadial"/>
    <dgm:cxn modelId="{BE01D5AB-2BAB-47D7-B967-9EFD8173D535}" type="presParOf" srcId="{BDBAB012-D0BD-400B-8CFA-4B5F0B7F4D09}" destId="{810F1580-7501-4042-823F-B4B11CF2D864}" srcOrd="9" destOrd="0" presId="urn:microsoft.com/office/officeart/2011/layout/HexagonRadial"/>
    <dgm:cxn modelId="{17D62D60-46F4-4DE6-BE00-56B2D89EC074}" type="presParOf" srcId="{810F1580-7501-4042-823F-B4B11CF2D864}" destId="{C816638C-1404-4B8A-A8A0-FA99C1CFA5DE}" srcOrd="0" destOrd="0" presId="urn:microsoft.com/office/officeart/2011/layout/HexagonRadial"/>
    <dgm:cxn modelId="{AC726923-3386-4C74-9741-D5D14B6A01D3}" type="presParOf" srcId="{BDBAB012-D0BD-400B-8CFA-4B5F0B7F4D09}" destId="{1799A211-6A10-452B-B579-693CE954B70B}" srcOrd="10" destOrd="0" presId="urn:microsoft.com/office/officeart/2011/layout/HexagonRadial"/>
    <dgm:cxn modelId="{67EB87B2-9E31-4E97-BFB0-ADE474D8B62D}" type="presParOf" srcId="{BDBAB012-D0BD-400B-8CFA-4B5F0B7F4D09}" destId="{51320C02-E47A-4895-9496-B07EFAD75A32}" srcOrd="11" destOrd="0" presId="urn:microsoft.com/office/officeart/2011/layout/HexagonRadial"/>
    <dgm:cxn modelId="{320FFFEE-1DDE-4A00-B263-8F6159A4D105}" type="presParOf" srcId="{51320C02-E47A-4895-9496-B07EFAD75A32}" destId="{5A035C2C-2A1A-4AAB-A255-2205A00901CF}" srcOrd="0" destOrd="0" presId="urn:microsoft.com/office/officeart/2011/layout/HexagonRadial"/>
    <dgm:cxn modelId="{41D30BED-3C56-4A6D-BAA0-1FB667E6B2F3}" type="presParOf" srcId="{BDBAB012-D0BD-400B-8CFA-4B5F0B7F4D09}" destId="{3C015798-E63C-42C6-9A32-FB51E3A9F3D1}"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132FC84-E591-4E9B-BA82-F6BB4D25AA38}" type="doc">
      <dgm:prSet loTypeId="urn:microsoft.com/office/officeart/2005/8/layout/rings+Icon" loCatId="relationship" qsTypeId="urn:microsoft.com/office/officeart/2005/8/quickstyle/simple1" qsCatId="simple" csTypeId="urn:microsoft.com/office/officeart/2005/8/colors/accent1_2" csCatId="accent1" phldr="1"/>
      <dgm:spPr/>
      <dgm:t>
        <a:bodyPr/>
        <a:lstStyle/>
        <a:p>
          <a:endParaRPr lang="en-US"/>
        </a:p>
      </dgm:t>
    </dgm:pt>
    <dgm:pt modelId="{DAC5B704-2AEF-46A2-AF27-EE9799026BC6}">
      <dgm:prSet phldrT="[Text]" custT="1"/>
      <dgm:spPr/>
      <dgm:t>
        <a:bodyPr/>
        <a:lstStyle/>
        <a:p>
          <a:r>
            <a:rPr lang="en-US" sz="2000" dirty="0">
              <a:solidFill>
                <a:schemeClr val="bg1"/>
              </a:solidFill>
            </a:rPr>
            <a:t>Don’t skew visuals to make them look “better”</a:t>
          </a:r>
        </a:p>
      </dgm:t>
    </dgm:pt>
    <dgm:pt modelId="{58500112-2C3F-4D53-A166-FB9042A7734E}" type="parTrans" cxnId="{5B335037-6498-46E0-9599-D072C47AD7EE}">
      <dgm:prSet/>
      <dgm:spPr/>
      <dgm:t>
        <a:bodyPr/>
        <a:lstStyle/>
        <a:p>
          <a:endParaRPr lang="en-US" sz="2000">
            <a:solidFill>
              <a:schemeClr val="bg1"/>
            </a:solidFill>
          </a:endParaRPr>
        </a:p>
      </dgm:t>
    </dgm:pt>
    <dgm:pt modelId="{C8F00C3A-3F09-4B48-AA2D-53725E0A1483}" type="sibTrans" cxnId="{5B335037-6498-46E0-9599-D072C47AD7EE}">
      <dgm:prSet/>
      <dgm:spPr/>
      <dgm:t>
        <a:bodyPr/>
        <a:lstStyle/>
        <a:p>
          <a:endParaRPr lang="en-US" sz="2000">
            <a:solidFill>
              <a:schemeClr val="bg1"/>
            </a:solidFill>
          </a:endParaRPr>
        </a:p>
      </dgm:t>
    </dgm:pt>
    <dgm:pt modelId="{FBD79771-FD3D-4451-B974-369EA0112293}">
      <dgm:prSet phldrT="[Text]" custT="1"/>
      <dgm:spPr/>
      <dgm:t>
        <a:bodyPr/>
        <a:lstStyle/>
        <a:p>
          <a:r>
            <a:rPr lang="en-US" sz="2000" dirty="0">
              <a:solidFill>
                <a:schemeClr val="bg1"/>
              </a:solidFill>
            </a:rPr>
            <a:t>Don’t clutter</a:t>
          </a:r>
        </a:p>
      </dgm:t>
    </dgm:pt>
    <dgm:pt modelId="{1D1ECF5A-4AED-4D3E-AE2B-49C8146461CD}" type="parTrans" cxnId="{4F666EAE-5DE6-440B-A446-4CABAA1AD621}">
      <dgm:prSet/>
      <dgm:spPr/>
      <dgm:t>
        <a:bodyPr/>
        <a:lstStyle/>
        <a:p>
          <a:endParaRPr lang="en-US" sz="2000">
            <a:solidFill>
              <a:schemeClr val="bg1"/>
            </a:solidFill>
          </a:endParaRPr>
        </a:p>
      </dgm:t>
    </dgm:pt>
    <dgm:pt modelId="{C49C5810-C110-4327-B7A7-2D3DEAF2DFBD}" type="sibTrans" cxnId="{4F666EAE-5DE6-440B-A446-4CABAA1AD621}">
      <dgm:prSet/>
      <dgm:spPr/>
      <dgm:t>
        <a:bodyPr/>
        <a:lstStyle/>
        <a:p>
          <a:endParaRPr lang="en-US" sz="2000">
            <a:solidFill>
              <a:schemeClr val="bg1"/>
            </a:solidFill>
          </a:endParaRPr>
        </a:p>
      </dgm:t>
    </dgm:pt>
    <dgm:pt modelId="{34BAD090-FE24-4E9E-927B-EBF8B4F9C77D}">
      <dgm:prSet phldrT="[Text]" custT="1"/>
      <dgm:spPr/>
      <dgm:t>
        <a:bodyPr/>
        <a:lstStyle/>
        <a:p>
          <a:r>
            <a:rPr lang="en-US" sz="2000" dirty="0">
              <a:solidFill>
                <a:schemeClr val="bg1"/>
              </a:solidFill>
            </a:rPr>
            <a:t>Don’t neglect formatting and labels</a:t>
          </a:r>
        </a:p>
      </dgm:t>
    </dgm:pt>
    <dgm:pt modelId="{60ADDC72-2ACC-4506-9D67-7190146AACD0}" type="parTrans" cxnId="{35EB4377-44A3-48D0-8B18-C2B71AF6F522}">
      <dgm:prSet/>
      <dgm:spPr/>
      <dgm:t>
        <a:bodyPr/>
        <a:lstStyle/>
        <a:p>
          <a:endParaRPr lang="en-US" sz="2000">
            <a:solidFill>
              <a:schemeClr val="bg1"/>
            </a:solidFill>
          </a:endParaRPr>
        </a:p>
      </dgm:t>
    </dgm:pt>
    <dgm:pt modelId="{7BFCD7E3-BA24-411B-AC92-63AAAAB24B96}" type="sibTrans" cxnId="{35EB4377-44A3-48D0-8B18-C2B71AF6F522}">
      <dgm:prSet/>
      <dgm:spPr/>
      <dgm:t>
        <a:bodyPr/>
        <a:lstStyle/>
        <a:p>
          <a:endParaRPr lang="en-US" sz="2000">
            <a:solidFill>
              <a:schemeClr val="bg1"/>
            </a:solidFill>
          </a:endParaRPr>
        </a:p>
      </dgm:t>
    </dgm:pt>
    <dgm:pt modelId="{BC95A250-88C1-4E6B-ADBB-B4E782DEA5D3}">
      <dgm:prSet custT="1"/>
      <dgm:spPr/>
      <dgm:t>
        <a:bodyPr/>
        <a:lstStyle/>
        <a:p>
          <a:r>
            <a:rPr lang="en-US" sz="2000" dirty="0">
              <a:solidFill>
                <a:schemeClr val="bg1"/>
              </a:solidFill>
            </a:rPr>
            <a:t>Don’t start bar graphs on an axis other than zero</a:t>
          </a:r>
        </a:p>
      </dgm:t>
    </dgm:pt>
    <dgm:pt modelId="{7BF10A15-FB51-465F-90EC-1BD7F17D8C3D}" type="parTrans" cxnId="{BCD7326B-CD48-4295-8A31-F8C47C5E9BC7}">
      <dgm:prSet/>
      <dgm:spPr/>
      <dgm:t>
        <a:bodyPr/>
        <a:lstStyle/>
        <a:p>
          <a:endParaRPr lang="en-US" sz="2000">
            <a:solidFill>
              <a:schemeClr val="bg1"/>
            </a:solidFill>
          </a:endParaRPr>
        </a:p>
      </dgm:t>
    </dgm:pt>
    <dgm:pt modelId="{C3FE3095-8028-4581-BD94-324A8FD3E6BA}" type="sibTrans" cxnId="{BCD7326B-CD48-4295-8A31-F8C47C5E9BC7}">
      <dgm:prSet/>
      <dgm:spPr/>
      <dgm:t>
        <a:bodyPr/>
        <a:lstStyle/>
        <a:p>
          <a:endParaRPr lang="en-US" sz="2000">
            <a:solidFill>
              <a:schemeClr val="bg1"/>
            </a:solidFill>
          </a:endParaRPr>
        </a:p>
      </dgm:t>
    </dgm:pt>
    <dgm:pt modelId="{15FE0A1C-E8AD-4C5F-B1EE-A85C3D70E27F}">
      <dgm:prSet custT="1"/>
      <dgm:spPr/>
      <dgm:t>
        <a:bodyPr/>
        <a:lstStyle/>
        <a:p>
          <a:r>
            <a:rPr lang="en-US" sz="2000" dirty="0">
              <a:solidFill>
                <a:schemeClr val="bg1"/>
              </a:solidFill>
            </a:rPr>
            <a:t>Don’t use 3D graphs</a:t>
          </a:r>
        </a:p>
      </dgm:t>
    </dgm:pt>
    <dgm:pt modelId="{CF915DCA-64DE-4EF0-97C9-20AA94580738}" type="parTrans" cxnId="{FF1A738F-B477-4AB5-A776-7F7C2AD77482}">
      <dgm:prSet/>
      <dgm:spPr/>
      <dgm:t>
        <a:bodyPr/>
        <a:lstStyle/>
        <a:p>
          <a:endParaRPr lang="en-US" sz="2000">
            <a:solidFill>
              <a:schemeClr val="bg1"/>
            </a:solidFill>
          </a:endParaRPr>
        </a:p>
      </dgm:t>
    </dgm:pt>
    <dgm:pt modelId="{CF6239F9-F5A6-492B-9AE3-50FB33419378}" type="sibTrans" cxnId="{FF1A738F-B477-4AB5-A776-7F7C2AD77482}">
      <dgm:prSet/>
      <dgm:spPr/>
      <dgm:t>
        <a:bodyPr/>
        <a:lstStyle/>
        <a:p>
          <a:endParaRPr lang="en-US" sz="2000">
            <a:solidFill>
              <a:schemeClr val="bg1"/>
            </a:solidFill>
          </a:endParaRPr>
        </a:p>
      </dgm:t>
    </dgm:pt>
    <dgm:pt modelId="{213D27E2-CDEC-43FD-835C-600448F05E7D}" type="pres">
      <dgm:prSet presAssocID="{E132FC84-E591-4E9B-BA82-F6BB4D25AA38}" presName="Name0" presStyleCnt="0">
        <dgm:presLayoutVars>
          <dgm:chMax val="7"/>
          <dgm:dir/>
          <dgm:resizeHandles val="exact"/>
        </dgm:presLayoutVars>
      </dgm:prSet>
      <dgm:spPr/>
    </dgm:pt>
    <dgm:pt modelId="{73DC43BF-F393-4350-BFA5-36464159C975}" type="pres">
      <dgm:prSet presAssocID="{E132FC84-E591-4E9B-BA82-F6BB4D25AA38}" presName="ellipse1" presStyleLbl="vennNode1" presStyleIdx="0" presStyleCnt="5">
        <dgm:presLayoutVars>
          <dgm:bulletEnabled val="1"/>
        </dgm:presLayoutVars>
      </dgm:prSet>
      <dgm:spPr/>
    </dgm:pt>
    <dgm:pt modelId="{00749B50-3961-44BA-80EB-47C4F46E0E14}" type="pres">
      <dgm:prSet presAssocID="{E132FC84-E591-4E9B-BA82-F6BB4D25AA38}" presName="ellipse2" presStyleLbl="vennNode1" presStyleIdx="1" presStyleCnt="5">
        <dgm:presLayoutVars>
          <dgm:bulletEnabled val="1"/>
        </dgm:presLayoutVars>
      </dgm:prSet>
      <dgm:spPr/>
    </dgm:pt>
    <dgm:pt modelId="{8960DB1B-7D23-4E1E-AB39-2B935053ABF7}" type="pres">
      <dgm:prSet presAssocID="{E132FC84-E591-4E9B-BA82-F6BB4D25AA38}" presName="ellipse3" presStyleLbl="vennNode1" presStyleIdx="2" presStyleCnt="5">
        <dgm:presLayoutVars>
          <dgm:bulletEnabled val="1"/>
        </dgm:presLayoutVars>
      </dgm:prSet>
      <dgm:spPr/>
    </dgm:pt>
    <dgm:pt modelId="{32C05350-1DB2-4674-9DEB-C0C65EA1008E}" type="pres">
      <dgm:prSet presAssocID="{E132FC84-E591-4E9B-BA82-F6BB4D25AA38}" presName="ellipse4" presStyleLbl="vennNode1" presStyleIdx="3" presStyleCnt="5">
        <dgm:presLayoutVars>
          <dgm:bulletEnabled val="1"/>
        </dgm:presLayoutVars>
      </dgm:prSet>
      <dgm:spPr/>
    </dgm:pt>
    <dgm:pt modelId="{1A183277-850F-467A-A216-C64F66C923D6}" type="pres">
      <dgm:prSet presAssocID="{E132FC84-E591-4E9B-BA82-F6BB4D25AA38}" presName="ellipse5" presStyleLbl="vennNode1" presStyleIdx="4" presStyleCnt="5">
        <dgm:presLayoutVars>
          <dgm:bulletEnabled val="1"/>
        </dgm:presLayoutVars>
      </dgm:prSet>
      <dgm:spPr/>
    </dgm:pt>
  </dgm:ptLst>
  <dgm:cxnLst>
    <dgm:cxn modelId="{04259B0F-3D5D-43A5-90AA-55F3AAA3F856}" type="presOf" srcId="{BC95A250-88C1-4E6B-ADBB-B4E782DEA5D3}" destId="{32C05350-1DB2-4674-9DEB-C0C65EA1008E}" srcOrd="0" destOrd="0" presId="urn:microsoft.com/office/officeart/2005/8/layout/rings+Icon"/>
    <dgm:cxn modelId="{0D7E0211-56C4-498F-A8A3-8567BA7B3E8B}" type="presOf" srcId="{34BAD090-FE24-4E9E-927B-EBF8B4F9C77D}" destId="{8960DB1B-7D23-4E1E-AB39-2B935053ABF7}" srcOrd="0" destOrd="0" presId="urn:microsoft.com/office/officeart/2005/8/layout/rings+Icon"/>
    <dgm:cxn modelId="{30655313-8AD3-4ADD-A43B-4BC415F5EF42}" type="presOf" srcId="{FBD79771-FD3D-4451-B974-369EA0112293}" destId="{00749B50-3961-44BA-80EB-47C4F46E0E14}" srcOrd="0" destOrd="0" presId="urn:microsoft.com/office/officeart/2005/8/layout/rings+Icon"/>
    <dgm:cxn modelId="{4C74B81B-6824-48AE-B2E6-80879C939B53}" type="presOf" srcId="{15FE0A1C-E8AD-4C5F-B1EE-A85C3D70E27F}" destId="{1A183277-850F-467A-A216-C64F66C923D6}" srcOrd="0" destOrd="0" presId="urn:microsoft.com/office/officeart/2005/8/layout/rings+Icon"/>
    <dgm:cxn modelId="{5B335037-6498-46E0-9599-D072C47AD7EE}" srcId="{E132FC84-E591-4E9B-BA82-F6BB4D25AA38}" destId="{DAC5B704-2AEF-46A2-AF27-EE9799026BC6}" srcOrd="0" destOrd="0" parTransId="{58500112-2C3F-4D53-A166-FB9042A7734E}" sibTransId="{C8F00C3A-3F09-4B48-AA2D-53725E0A1483}"/>
    <dgm:cxn modelId="{BCD7326B-CD48-4295-8A31-F8C47C5E9BC7}" srcId="{E132FC84-E591-4E9B-BA82-F6BB4D25AA38}" destId="{BC95A250-88C1-4E6B-ADBB-B4E782DEA5D3}" srcOrd="3" destOrd="0" parTransId="{7BF10A15-FB51-465F-90EC-1BD7F17D8C3D}" sibTransId="{C3FE3095-8028-4581-BD94-324A8FD3E6BA}"/>
    <dgm:cxn modelId="{35EB4377-44A3-48D0-8B18-C2B71AF6F522}" srcId="{E132FC84-E591-4E9B-BA82-F6BB4D25AA38}" destId="{34BAD090-FE24-4E9E-927B-EBF8B4F9C77D}" srcOrd="2" destOrd="0" parTransId="{60ADDC72-2ACC-4506-9D67-7190146AACD0}" sibTransId="{7BFCD7E3-BA24-411B-AC92-63AAAAB24B96}"/>
    <dgm:cxn modelId="{95FF347E-9CA3-447E-97D7-B7D2EB8A3881}" type="presOf" srcId="{DAC5B704-2AEF-46A2-AF27-EE9799026BC6}" destId="{73DC43BF-F393-4350-BFA5-36464159C975}" srcOrd="0" destOrd="0" presId="urn:microsoft.com/office/officeart/2005/8/layout/rings+Icon"/>
    <dgm:cxn modelId="{FF1A738F-B477-4AB5-A776-7F7C2AD77482}" srcId="{E132FC84-E591-4E9B-BA82-F6BB4D25AA38}" destId="{15FE0A1C-E8AD-4C5F-B1EE-A85C3D70E27F}" srcOrd="4" destOrd="0" parTransId="{CF915DCA-64DE-4EF0-97C9-20AA94580738}" sibTransId="{CF6239F9-F5A6-492B-9AE3-50FB33419378}"/>
    <dgm:cxn modelId="{4F666EAE-5DE6-440B-A446-4CABAA1AD621}" srcId="{E132FC84-E591-4E9B-BA82-F6BB4D25AA38}" destId="{FBD79771-FD3D-4451-B974-369EA0112293}" srcOrd="1" destOrd="0" parTransId="{1D1ECF5A-4AED-4D3E-AE2B-49C8146461CD}" sibTransId="{C49C5810-C110-4327-B7A7-2D3DEAF2DFBD}"/>
    <dgm:cxn modelId="{239F92D9-326F-4DCB-B6BB-ECEB5F3373AF}" type="presOf" srcId="{E132FC84-E591-4E9B-BA82-F6BB4D25AA38}" destId="{213D27E2-CDEC-43FD-835C-600448F05E7D}" srcOrd="0" destOrd="0" presId="urn:microsoft.com/office/officeart/2005/8/layout/rings+Icon"/>
    <dgm:cxn modelId="{9B4A800F-F55A-49BE-BE3E-95668F7D42ED}" type="presParOf" srcId="{213D27E2-CDEC-43FD-835C-600448F05E7D}" destId="{73DC43BF-F393-4350-BFA5-36464159C975}" srcOrd="0" destOrd="0" presId="urn:microsoft.com/office/officeart/2005/8/layout/rings+Icon"/>
    <dgm:cxn modelId="{6467C663-2E9B-443E-9F19-E39E9A8BB0B8}" type="presParOf" srcId="{213D27E2-CDEC-43FD-835C-600448F05E7D}" destId="{00749B50-3961-44BA-80EB-47C4F46E0E14}" srcOrd="1" destOrd="0" presId="urn:microsoft.com/office/officeart/2005/8/layout/rings+Icon"/>
    <dgm:cxn modelId="{C4C94D85-6690-4F4D-BF5B-E187C0CD0697}" type="presParOf" srcId="{213D27E2-CDEC-43FD-835C-600448F05E7D}" destId="{8960DB1B-7D23-4E1E-AB39-2B935053ABF7}" srcOrd="2" destOrd="0" presId="urn:microsoft.com/office/officeart/2005/8/layout/rings+Icon"/>
    <dgm:cxn modelId="{385CC721-7132-4011-9EBE-6303C1263726}" type="presParOf" srcId="{213D27E2-CDEC-43FD-835C-600448F05E7D}" destId="{32C05350-1DB2-4674-9DEB-C0C65EA1008E}" srcOrd="3" destOrd="0" presId="urn:microsoft.com/office/officeart/2005/8/layout/rings+Icon"/>
    <dgm:cxn modelId="{5ED080DE-798B-414A-B9B7-DA3EA6C4915B}" type="presParOf" srcId="{213D27E2-CDEC-43FD-835C-600448F05E7D}" destId="{1A183277-850F-467A-A216-C64F66C923D6}" srcOrd="4" destOrd="0" presId="urn:microsoft.com/office/officeart/2005/8/layout/rings+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0AE5344-01A0-490D-9E95-D850A363B5F1}"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BD1903FA-7F2A-4A48-A08F-9AC96EBDC092}">
      <dgm:prSet/>
      <dgm:spPr/>
      <dgm:t>
        <a:bodyPr/>
        <a:lstStyle/>
        <a:p>
          <a:r>
            <a:rPr lang="en-US" dirty="0"/>
            <a:t>Utilize methods in your visualizations that are easy for the mind to perceive the story</a:t>
          </a:r>
        </a:p>
      </dgm:t>
    </dgm:pt>
    <dgm:pt modelId="{A87F0C0E-A15E-4ABE-A1DF-19C7C069E4C8}" type="parTrans" cxnId="{A57483E2-0A76-4E52-9EB9-F6A6FF3B342C}">
      <dgm:prSet/>
      <dgm:spPr/>
      <dgm:t>
        <a:bodyPr/>
        <a:lstStyle/>
        <a:p>
          <a:endParaRPr lang="en-US"/>
        </a:p>
      </dgm:t>
    </dgm:pt>
    <dgm:pt modelId="{1CF53FA8-5875-48CD-B725-5B4CD8D76725}" type="sibTrans" cxnId="{A57483E2-0A76-4E52-9EB9-F6A6FF3B342C}">
      <dgm:prSet/>
      <dgm:spPr/>
      <dgm:t>
        <a:bodyPr/>
        <a:lstStyle/>
        <a:p>
          <a:endParaRPr lang="en-US"/>
        </a:p>
      </dgm:t>
    </dgm:pt>
    <dgm:pt modelId="{607907E3-720F-496D-B80F-B01B75C8C209}">
      <dgm:prSet/>
      <dgm:spPr/>
      <dgm:t>
        <a:bodyPr/>
        <a:lstStyle/>
        <a:p>
          <a:r>
            <a:rPr lang="en-US" dirty="0"/>
            <a:t>Do and Don’t</a:t>
          </a:r>
        </a:p>
      </dgm:t>
    </dgm:pt>
    <dgm:pt modelId="{71FCC164-0F1D-43EC-9E56-F3F1F4CC51F5}" type="parTrans" cxnId="{C0C42ABD-6D4D-4A65-95A6-9F502E6FE576}">
      <dgm:prSet/>
      <dgm:spPr/>
      <dgm:t>
        <a:bodyPr/>
        <a:lstStyle/>
        <a:p>
          <a:endParaRPr lang="en-US"/>
        </a:p>
      </dgm:t>
    </dgm:pt>
    <dgm:pt modelId="{A07B3D2A-6FA6-4085-B7D8-0C82BE9023E5}" type="sibTrans" cxnId="{C0C42ABD-6D4D-4A65-95A6-9F502E6FE576}">
      <dgm:prSet/>
      <dgm:spPr/>
      <dgm:t>
        <a:bodyPr/>
        <a:lstStyle/>
        <a:p>
          <a:endParaRPr lang="en-US"/>
        </a:p>
      </dgm:t>
    </dgm:pt>
    <dgm:pt modelId="{239135B5-C153-ED4A-8667-CE0D54C84BC9}">
      <dgm:prSet/>
      <dgm:spPr/>
      <dgm:t>
        <a:bodyPr/>
        <a:lstStyle/>
        <a:p>
          <a:r>
            <a:rPr lang="en-US" dirty="0"/>
            <a:t>Who? </a:t>
          </a:r>
        </a:p>
        <a:p>
          <a:r>
            <a:rPr lang="en-US" dirty="0"/>
            <a:t>What? </a:t>
          </a:r>
        </a:p>
        <a:p>
          <a:r>
            <a:rPr lang="en-US" dirty="0"/>
            <a:t>How?</a:t>
          </a:r>
        </a:p>
      </dgm:t>
    </dgm:pt>
    <dgm:pt modelId="{3B93A6A4-D685-104B-BBDC-0DA489DEC620}" type="parTrans" cxnId="{C0E52291-74DA-1C4F-BE50-5025C882C563}">
      <dgm:prSet/>
      <dgm:spPr/>
    </dgm:pt>
    <dgm:pt modelId="{CE83B694-4096-6549-8730-CF936D5E77C4}" type="sibTrans" cxnId="{C0E52291-74DA-1C4F-BE50-5025C882C563}">
      <dgm:prSet/>
      <dgm:spPr/>
    </dgm:pt>
    <dgm:pt modelId="{67D2AA7A-C8C1-0541-893F-BCD5A46C6DFE}">
      <dgm:prSet/>
      <dgm:spPr/>
      <dgm:t>
        <a:bodyPr/>
        <a:lstStyle/>
        <a:p>
          <a:r>
            <a:rPr lang="en-US" dirty="0"/>
            <a:t>Pick a story and lean into it</a:t>
          </a:r>
        </a:p>
      </dgm:t>
    </dgm:pt>
    <dgm:pt modelId="{517BEFC8-CEEC-B04D-B3F5-16A26C824C95}" type="parTrans" cxnId="{1ED8983C-1795-CA4D-83FA-EBF7F482A6CD}">
      <dgm:prSet/>
      <dgm:spPr/>
    </dgm:pt>
    <dgm:pt modelId="{EF5918BB-34D9-1C40-870C-A6A9809CB6D8}" type="sibTrans" cxnId="{1ED8983C-1795-CA4D-83FA-EBF7F482A6CD}">
      <dgm:prSet/>
      <dgm:spPr/>
    </dgm:pt>
    <dgm:pt modelId="{7F0F66A2-B100-FF4C-8493-81526CBEB46B}">
      <dgm:prSet/>
      <dgm:spPr/>
      <dgm:t>
        <a:bodyPr/>
        <a:lstStyle/>
        <a:p>
          <a:r>
            <a:rPr lang="en-US"/>
            <a:t>Consider best visual based on use case</a:t>
          </a:r>
          <a:endParaRPr lang="en-US" dirty="0"/>
        </a:p>
      </dgm:t>
    </dgm:pt>
    <dgm:pt modelId="{9C471199-2ACF-CE48-9C09-A68A4576521B}" type="parTrans" cxnId="{0D5700E5-529C-484D-B218-FEB3A92D5975}">
      <dgm:prSet/>
      <dgm:spPr/>
    </dgm:pt>
    <dgm:pt modelId="{811CEBD6-D579-D543-B319-E3272CD166E5}" type="sibTrans" cxnId="{0D5700E5-529C-484D-B218-FEB3A92D5975}">
      <dgm:prSet/>
      <dgm:spPr/>
    </dgm:pt>
    <dgm:pt modelId="{225ED33C-5EEB-F645-96A7-42063D005CAB}" type="pres">
      <dgm:prSet presAssocID="{30AE5344-01A0-490D-9E95-D850A363B5F1}" presName="diagram" presStyleCnt="0">
        <dgm:presLayoutVars>
          <dgm:dir/>
          <dgm:resizeHandles val="exact"/>
        </dgm:presLayoutVars>
      </dgm:prSet>
      <dgm:spPr/>
    </dgm:pt>
    <dgm:pt modelId="{C627A3AA-212B-6D44-94B0-A2DAD9F14488}" type="pres">
      <dgm:prSet presAssocID="{BD1903FA-7F2A-4A48-A08F-9AC96EBDC092}" presName="node" presStyleLbl="node1" presStyleIdx="0" presStyleCnt="5">
        <dgm:presLayoutVars>
          <dgm:bulletEnabled val="1"/>
        </dgm:presLayoutVars>
      </dgm:prSet>
      <dgm:spPr/>
    </dgm:pt>
    <dgm:pt modelId="{04075333-F060-3245-B915-A77C94C45CF6}" type="pres">
      <dgm:prSet presAssocID="{1CF53FA8-5875-48CD-B725-5B4CD8D76725}" presName="sibTrans" presStyleCnt="0"/>
      <dgm:spPr/>
    </dgm:pt>
    <dgm:pt modelId="{F9CF6AD3-0BCF-E942-A726-F77A620057A2}" type="pres">
      <dgm:prSet presAssocID="{239135B5-C153-ED4A-8667-CE0D54C84BC9}" presName="node" presStyleLbl="node1" presStyleIdx="1" presStyleCnt="5">
        <dgm:presLayoutVars>
          <dgm:bulletEnabled val="1"/>
        </dgm:presLayoutVars>
      </dgm:prSet>
      <dgm:spPr/>
    </dgm:pt>
    <dgm:pt modelId="{0D34F72F-9533-C641-932A-9B34A30CBF9F}" type="pres">
      <dgm:prSet presAssocID="{CE83B694-4096-6549-8730-CF936D5E77C4}" presName="sibTrans" presStyleCnt="0"/>
      <dgm:spPr/>
    </dgm:pt>
    <dgm:pt modelId="{31D18DC4-BFB2-2542-A724-A00549272F30}" type="pres">
      <dgm:prSet presAssocID="{67D2AA7A-C8C1-0541-893F-BCD5A46C6DFE}" presName="node" presStyleLbl="node1" presStyleIdx="2" presStyleCnt="5">
        <dgm:presLayoutVars>
          <dgm:bulletEnabled val="1"/>
        </dgm:presLayoutVars>
      </dgm:prSet>
      <dgm:spPr/>
    </dgm:pt>
    <dgm:pt modelId="{001EDCD7-FDA6-454A-BC55-8A27922F383F}" type="pres">
      <dgm:prSet presAssocID="{EF5918BB-34D9-1C40-870C-A6A9809CB6D8}" presName="sibTrans" presStyleCnt="0"/>
      <dgm:spPr/>
    </dgm:pt>
    <dgm:pt modelId="{8B49E818-446E-384E-976F-A3B9F595874D}" type="pres">
      <dgm:prSet presAssocID="{7F0F66A2-B100-FF4C-8493-81526CBEB46B}" presName="node" presStyleLbl="node1" presStyleIdx="3" presStyleCnt="5">
        <dgm:presLayoutVars>
          <dgm:bulletEnabled val="1"/>
        </dgm:presLayoutVars>
      </dgm:prSet>
      <dgm:spPr/>
    </dgm:pt>
    <dgm:pt modelId="{54065EEB-CE05-714A-B9C7-803FB7BC2859}" type="pres">
      <dgm:prSet presAssocID="{811CEBD6-D579-D543-B319-E3272CD166E5}" presName="sibTrans" presStyleCnt="0"/>
      <dgm:spPr/>
    </dgm:pt>
    <dgm:pt modelId="{1A0BCAD0-DE5A-2349-94FF-CCDF06607F76}" type="pres">
      <dgm:prSet presAssocID="{607907E3-720F-496D-B80F-B01B75C8C209}" presName="node" presStyleLbl="node1" presStyleIdx="4" presStyleCnt="5">
        <dgm:presLayoutVars>
          <dgm:bulletEnabled val="1"/>
        </dgm:presLayoutVars>
      </dgm:prSet>
      <dgm:spPr/>
    </dgm:pt>
  </dgm:ptLst>
  <dgm:cxnLst>
    <dgm:cxn modelId="{470A6E09-1002-5247-80F1-497459408CCD}" type="presOf" srcId="{67D2AA7A-C8C1-0541-893F-BCD5A46C6DFE}" destId="{31D18DC4-BFB2-2542-A724-A00549272F30}" srcOrd="0" destOrd="0" presId="urn:microsoft.com/office/officeart/2005/8/layout/default"/>
    <dgm:cxn modelId="{7315CB0B-0B9C-EF43-A4B1-980691C11449}" type="presOf" srcId="{BD1903FA-7F2A-4A48-A08F-9AC96EBDC092}" destId="{C627A3AA-212B-6D44-94B0-A2DAD9F14488}" srcOrd="0" destOrd="0" presId="urn:microsoft.com/office/officeart/2005/8/layout/default"/>
    <dgm:cxn modelId="{F2661026-5AD5-674D-A5C4-E7198AC1A272}" type="presOf" srcId="{239135B5-C153-ED4A-8667-CE0D54C84BC9}" destId="{F9CF6AD3-0BCF-E942-A726-F77A620057A2}" srcOrd="0" destOrd="0" presId="urn:microsoft.com/office/officeart/2005/8/layout/default"/>
    <dgm:cxn modelId="{1ED8983C-1795-CA4D-83FA-EBF7F482A6CD}" srcId="{30AE5344-01A0-490D-9E95-D850A363B5F1}" destId="{67D2AA7A-C8C1-0541-893F-BCD5A46C6DFE}" srcOrd="2" destOrd="0" parTransId="{517BEFC8-CEEC-B04D-B3F5-16A26C824C95}" sibTransId="{EF5918BB-34D9-1C40-870C-A6A9809CB6D8}"/>
    <dgm:cxn modelId="{98BE3442-714A-764E-AE54-F09F9403C11D}" type="presOf" srcId="{30AE5344-01A0-490D-9E95-D850A363B5F1}" destId="{225ED33C-5EEB-F645-96A7-42063D005CAB}" srcOrd="0" destOrd="0" presId="urn:microsoft.com/office/officeart/2005/8/layout/default"/>
    <dgm:cxn modelId="{7A19B344-5D89-E544-9D03-9117A8198C35}" type="presOf" srcId="{607907E3-720F-496D-B80F-B01B75C8C209}" destId="{1A0BCAD0-DE5A-2349-94FF-CCDF06607F76}" srcOrd="0" destOrd="0" presId="urn:microsoft.com/office/officeart/2005/8/layout/default"/>
    <dgm:cxn modelId="{C0E52291-74DA-1C4F-BE50-5025C882C563}" srcId="{30AE5344-01A0-490D-9E95-D850A363B5F1}" destId="{239135B5-C153-ED4A-8667-CE0D54C84BC9}" srcOrd="1" destOrd="0" parTransId="{3B93A6A4-D685-104B-BBDC-0DA489DEC620}" sibTransId="{CE83B694-4096-6549-8730-CF936D5E77C4}"/>
    <dgm:cxn modelId="{C0C42ABD-6D4D-4A65-95A6-9F502E6FE576}" srcId="{30AE5344-01A0-490D-9E95-D850A363B5F1}" destId="{607907E3-720F-496D-B80F-B01B75C8C209}" srcOrd="4" destOrd="0" parTransId="{71FCC164-0F1D-43EC-9E56-F3F1F4CC51F5}" sibTransId="{A07B3D2A-6FA6-4085-B7D8-0C82BE9023E5}"/>
    <dgm:cxn modelId="{A57483E2-0A76-4E52-9EB9-F6A6FF3B342C}" srcId="{30AE5344-01A0-490D-9E95-D850A363B5F1}" destId="{BD1903FA-7F2A-4A48-A08F-9AC96EBDC092}" srcOrd="0" destOrd="0" parTransId="{A87F0C0E-A15E-4ABE-A1DF-19C7C069E4C8}" sibTransId="{1CF53FA8-5875-48CD-B725-5B4CD8D76725}"/>
    <dgm:cxn modelId="{0D5700E5-529C-484D-B218-FEB3A92D5975}" srcId="{30AE5344-01A0-490D-9E95-D850A363B5F1}" destId="{7F0F66A2-B100-FF4C-8493-81526CBEB46B}" srcOrd="3" destOrd="0" parTransId="{9C471199-2ACF-CE48-9C09-A68A4576521B}" sibTransId="{811CEBD6-D579-D543-B319-E3272CD166E5}"/>
    <dgm:cxn modelId="{D5E4FBE5-7A13-9C49-BAD1-57BA46D7692D}" type="presOf" srcId="{7F0F66A2-B100-FF4C-8493-81526CBEB46B}" destId="{8B49E818-446E-384E-976F-A3B9F595874D}" srcOrd="0" destOrd="0" presId="urn:microsoft.com/office/officeart/2005/8/layout/default"/>
    <dgm:cxn modelId="{A71AF53C-DE24-2049-ABAB-D0AF0B768CEF}" type="presParOf" srcId="{225ED33C-5EEB-F645-96A7-42063D005CAB}" destId="{C627A3AA-212B-6D44-94B0-A2DAD9F14488}" srcOrd="0" destOrd="0" presId="urn:microsoft.com/office/officeart/2005/8/layout/default"/>
    <dgm:cxn modelId="{88CDE5B8-DFAD-D74D-A407-CA1B52E3F65C}" type="presParOf" srcId="{225ED33C-5EEB-F645-96A7-42063D005CAB}" destId="{04075333-F060-3245-B915-A77C94C45CF6}" srcOrd="1" destOrd="0" presId="urn:microsoft.com/office/officeart/2005/8/layout/default"/>
    <dgm:cxn modelId="{E69A829F-34BF-8B43-B502-EAC27DAB8C3C}" type="presParOf" srcId="{225ED33C-5EEB-F645-96A7-42063D005CAB}" destId="{F9CF6AD3-0BCF-E942-A726-F77A620057A2}" srcOrd="2" destOrd="0" presId="urn:microsoft.com/office/officeart/2005/8/layout/default"/>
    <dgm:cxn modelId="{B64CE8BA-C8E3-8243-9DCE-5181AA218324}" type="presParOf" srcId="{225ED33C-5EEB-F645-96A7-42063D005CAB}" destId="{0D34F72F-9533-C641-932A-9B34A30CBF9F}" srcOrd="3" destOrd="0" presId="urn:microsoft.com/office/officeart/2005/8/layout/default"/>
    <dgm:cxn modelId="{0842F619-E486-054F-BB10-1C53EBB69235}" type="presParOf" srcId="{225ED33C-5EEB-F645-96A7-42063D005CAB}" destId="{31D18DC4-BFB2-2542-A724-A00549272F30}" srcOrd="4" destOrd="0" presId="urn:microsoft.com/office/officeart/2005/8/layout/default"/>
    <dgm:cxn modelId="{84824B36-40C4-4742-B69F-A882A1AFAA20}" type="presParOf" srcId="{225ED33C-5EEB-F645-96A7-42063D005CAB}" destId="{001EDCD7-FDA6-454A-BC55-8A27922F383F}" srcOrd="5" destOrd="0" presId="urn:microsoft.com/office/officeart/2005/8/layout/default"/>
    <dgm:cxn modelId="{FE865C7A-2D53-7944-A5F9-280DE85D40C1}" type="presParOf" srcId="{225ED33C-5EEB-F645-96A7-42063D005CAB}" destId="{8B49E818-446E-384E-976F-A3B9F595874D}" srcOrd="6" destOrd="0" presId="urn:microsoft.com/office/officeart/2005/8/layout/default"/>
    <dgm:cxn modelId="{2AE59C96-27DC-0140-ACB7-7D0621C47710}" type="presParOf" srcId="{225ED33C-5EEB-F645-96A7-42063D005CAB}" destId="{54065EEB-CE05-714A-B9C7-803FB7BC2859}" srcOrd="7" destOrd="0" presId="urn:microsoft.com/office/officeart/2005/8/layout/default"/>
    <dgm:cxn modelId="{C76D4C59-C5B0-C443-95ED-847D6BEDFB28}" type="presParOf" srcId="{225ED33C-5EEB-F645-96A7-42063D005CAB}" destId="{1A0BCAD0-DE5A-2349-94FF-CCDF06607F7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A3D0E-2DBE-401A-83D7-5D228CA175E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5D588F-1E04-4D55-B685-3A2602058184}">
      <dgm:prSet/>
      <dgm:spPr/>
      <dgm:t>
        <a:bodyPr/>
        <a:lstStyle/>
        <a:p>
          <a:pPr>
            <a:lnSpc>
              <a:spcPct val="100000"/>
            </a:lnSpc>
          </a:pPr>
          <a:r>
            <a:rPr lang="en-US"/>
            <a:t>Define and narrow your audience</a:t>
          </a:r>
        </a:p>
      </dgm:t>
    </dgm:pt>
    <dgm:pt modelId="{194A387E-5F9B-48F4-89AB-71996D26E2A7}" type="parTrans" cxnId="{38FF3DAB-A463-4BC1-AAE6-7281EC561333}">
      <dgm:prSet/>
      <dgm:spPr/>
      <dgm:t>
        <a:bodyPr/>
        <a:lstStyle/>
        <a:p>
          <a:endParaRPr lang="en-US"/>
        </a:p>
      </dgm:t>
    </dgm:pt>
    <dgm:pt modelId="{C0B015C9-848D-46EC-8869-A1A73D403159}" type="sibTrans" cxnId="{38FF3DAB-A463-4BC1-AAE6-7281EC561333}">
      <dgm:prSet/>
      <dgm:spPr/>
      <dgm:t>
        <a:bodyPr/>
        <a:lstStyle/>
        <a:p>
          <a:endParaRPr lang="en-US"/>
        </a:p>
      </dgm:t>
    </dgm:pt>
    <dgm:pt modelId="{2D243154-0D14-4519-8AFE-40E6925133A5}">
      <dgm:prSet/>
      <dgm:spPr/>
      <dgm:t>
        <a:bodyPr/>
        <a:lstStyle/>
        <a:p>
          <a:pPr>
            <a:lnSpc>
              <a:spcPct val="100000"/>
            </a:lnSpc>
          </a:pPr>
          <a:r>
            <a:rPr lang="en-US"/>
            <a:t>Understand your relationship with the audience</a:t>
          </a:r>
        </a:p>
      </dgm:t>
    </dgm:pt>
    <dgm:pt modelId="{3E1B5742-6515-461F-BD22-DEF8A8B0D683}" type="parTrans" cxnId="{12850431-F68D-47BC-852E-E6B80B340DAB}">
      <dgm:prSet/>
      <dgm:spPr/>
      <dgm:t>
        <a:bodyPr/>
        <a:lstStyle/>
        <a:p>
          <a:endParaRPr lang="en-US"/>
        </a:p>
      </dgm:t>
    </dgm:pt>
    <dgm:pt modelId="{4AB3D9CC-00BE-4C0B-A084-2C4794DAC086}" type="sibTrans" cxnId="{12850431-F68D-47BC-852E-E6B80B340DAB}">
      <dgm:prSet/>
      <dgm:spPr/>
      <dgm:t>
        <a:bodyPr/>
        <a:lstStyle/>
        <a:p>
          <a:endParaRPr lang="en-US"/>
        </a:p>
      </dgm:t>
    </dgm:pt>
    <dgm:pt modelId="{827EC5EB-4EFD-4774-B1CC-D9FFBF627DDD}" type="pres">
      <dgm:prSet presAssocID="{0E4A3D0E-2DBE-401A-83D7-5D228CA175E0}" presName="root" presStyleCnt="0">
        <dgm:presLayoutVars>
          <dgm:dir/>
          <dgm:resizeHandles val="exact"/>
        </dgm:presLayoutVars>
      </dgm:prSet>
      <dgm:spPr/>
    </dgm:pt>
    <dgm:pt modelId="{6EA2FE9C-45D1-4D03-B997-349E3A611EEF}" type="pres">
      <dgm:prSet presAssocID="{FC5D588F-1E04-4D55-B685-3A2602058184}" presName="compNode" presStyleCnt="0"/>
      <dgm:spPr/>
    </dgm:pt>
    <dgm:pt modelId="{77CB5065-B3EF-4CEB-8FB1-256ABF5B6AFD}" type="pres">
      <dgm:prSet presAssocID="{FC5D588F-1E04-4D55-B685-3A2602058184}" presName="bgRect" presStyleLbl="bgShp" presStyleIdx="0" presStyleCnt="2"/>
      <dgm:spPr/>
    </dgm:pt>
    <dgm:pt modelId="{AF562E3C-3DA2-443A-8E7E-699D79B93E82}" type="pres">
      <dgm:prSet presAssocID="{FC5D588F-1E04-4D55-B685-3A26020581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B3BF2043-96F1-4C96-AAB4-31F836B633DF}" type="pres">
      <dgm:prSet presAssocID="{FC5D588F-1E04-4D55-B685-3A2602058184}" presName="spaceRect" presStyleCnt="0"/>
      <dgm:spPr/>
    </dgm:pt>
    <dgm:pt modelId="{D2EEC962-0232-4E11-893C-E15CABAC7385}" type="pres">
      <dgm:prSet presAssocID="{FC5D588F-1E04-4D55-B685-3A2602058184}" presName="parTx" presStyleLbl="revTx" presStyleIdx="0" presStyleCnt="2">
        <dgm:presLayoutVars>
          <dgm:chMax val="0"/>
          <dgm:chPref val="0"/>
        </dgm:presLayoutVars>
      </dgm:prSet>
      <dgm:spPr/>
    </dgm:pt>
    <dgm:pt modelId="{79B5B951-4C89-47E9-BC9D-92D1AC7C427D}" type="pres">
      <dgm:prSet presAssocID="{C0B015C9-848D-46EC-8869-A1A73D403159}" presName="sibTrans" presStyleCnt="0"/>
      <dgm:spPr/>
    </dgm:pt>
    <dgm:pt modelId="{1CCCE06B-16D8-4F71-B16B-67E0A335C241}" type="pres">
      <dgm:prSet presAssocID="{2D243154-0D14-4519-8AFE-40E6925133A5}" presName="compNode" presStyleCnt="0"/>
      <dgm:spPr/>
    </dgm:pt>
    <dgm:pt modelId="{27AFD2CD-6F08-46A6-A4F6-8CB6210DF3B5}" type="pres">
      <dgm:prSet presAssocID="{2D243154-0D14-4519-8AFE-40E6925133A5}" presName="bgRect" presStyleLbl="bgShp" presStyleIdx="1" presStyleCnt="2"/>
      <dgm:spPr/>
    </dgm:pt>
    <dgm:pt modelId="{22327EA7-EFEE-4FB1-87ED-D9126321E71D}" type="pres">
      <dgm:prSet presAssocID="{2D243154-0D14-4519-8AFE-40E6925133A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451ADEF4-A92D-41A3-8993-E7F27F9BBDE0}" type="pres">
      <dgm:prSet presAssocID="{2D243154-0D14-4519-8AFE-40E6925133A5}" presName="spaceRect" presStyleCnt="0"/>
      <dgm:spPr/>
    </dgm:pt>
    <dgm:pt modelId="{F3188FD8-2DFE-47C8-AD2B-72B9C226A4D8}" type="pres">
      <dgm:prSet presAssocID="{2D243154-0D14-4519-8AFE-40E6925133A5}" presName="parTx" presStyleLbl="revTx" presStyleIdx="1" presStyleCnt="2">
        <dgm:presLayoutVars>
          <dgm:chMax val="0"/>
          <dgm:chPref val="0"/>
        </dgm:presLayoutVars>
      </dgm:prSet>
      <dgm:spPr/>
    </dgm:pt>
  </dgm:ptLst>
  <dgm:cxnLst>
    <dgm:cxn modelId="{12850431-F68D-47BC-852E-E6B80B340DAB}" srcId="{0E4A3D0E-2DBE-401A-83D7-5D228CA175E0}" destId="{2D243154-0D14-4519-8AFE-40E6925133A5}" srcOrd="1" destOrd="0" parTransId="{3E1B5742-6515-461F-BD22-DEF8A8B0D683}" sibTransId="{4AB3D9CC-00BE-4C0B-A084-2C4794DAC086}"/>
    <dgm:cxn modelId="{38FF3DAB-A463-4BC1-AAE6-7281EC561333}" srcId="{0E4A3D0E-2DBE-401A-83D7-5D228CA175E0}" destId="{FC5D588F-1E04-4D55-B685-3A2602058184}" srcOrd="0" destOrd="0" parTransId="{194A387E-5F9B-48F4-89AB-71996D26E2A7}" sibTransId="{C0B015C9-848D-46EC-8869-A1A73D403159}"/>
    <dgm:cxn modelId="{97C77DAE-2F2B-4A24-B2EF-83A36E5CA041}" type="presOf" srcId="{FC5D588F-1E04-4D55-B685-3A2602058184}" destId="{D2EEC962-0232-4E11-893C-E15CABAC7385}" srcOrd="0" destOrd="0" presId="urn:microsoft.com/office/officeart/2018/2/layout/IconVerticalSolidList"/>
    <dgm:cxn modelId="{EB9384BF-2948-450C-86AF-56781E3680F4}" type="presOf" srcId="{2D243154-0D14-4519-8AFE-40E6925133A5}" destId="{F3188FD8-2DFE-47C8-AD2B-72B9C226A4D8}" srcOrd="0" destOrd="0" presId="urn:microsoft.com/office/officeart/2018/2/layout/IconVerticalSolidList"/>
    <dgm:cxn modelId="{613883EF-20EE-4E8A-82D9-01480429DC07}" type="presOf" srcId="{0E4A3D0E-2DBE-401A-83D7-5D228CA175E0}" destId="{827EC5EB-4EFD-4774-B1CC-D9FFBF627DDD}" srcOrd="0" destOrd="0" presId="urn:microsoft.com/office/officeart/2018/2/layout/IconVerticalSolidList"/>
    <dgm:cxn modelId="{840F580B-010A-44F0-B9F9-055C4AF0B271}" type="presParOf" srcId="{827EC5EB-4EFD-4774-B1CC-D9FFBF627DDD}" destId="{6EA2FE9C-45D1-4D03-B997-349E3A611EEF}" srcOrd="0" destOrd="0" presId="urn:microsoft.com/office/officeart/2018/2/layout/IconVerticalSolidList"/>
    <dgm:cxn modelId="{E83E6C7F-CDC0-4BE9-A8C2-7F552428D359}" type="presParOf" srcId="{6EA2FE9C-45D1-4D03-B997-349E3A611EEF}" destId="{77CB5065-B3EF-4CEB-8FB1-256ABF5B6AFD}" srcOrd="0" destOrd="0" presId="urn:microsoft.com/office/officeart/2018/2/layout/IconVerticalSolidList"/>
    <dgm:cxn modelId="{11F911BC-50AF-4FCB-BE6A-733A1BF5C487}" type="presParOf" srcId="{6EA2FE9C-45D1-4D03-B997-349E3A611EEF}" destId="{AF562E3C-3DA2-443A-8E7E-699D79B93E82}" srcOrd="1" destOrd="0" presId="urn:microsoft.com/office/officeart/2018/2/layout/IconVerticalSolidList"/>
    <dgm:cxn modelId="{F964C6BF-C803-4392-BA52-5066654DF1D7}" type="presParOf" srcId="{6EA2FE9C-45D1-4D03-B997-349E3A611EEF}" destId="{B3BF2043-96F1-4C96-AAB4-31F836B633DF}" srcOrd="2" destOrd="0" presId="urn:microsoft.com/office/officeart/2018/2/layout/IconVerticalSolidList"/>
    <dgm:cxn modelId="{9FC38EEC-D896-4415-BAF4-0CA9530CD28C}" type="presParOf" srcId="{6EA2FE9C-45D1-4D03-B997-349E3A611EEF}" destId="{D2EEC962-0232-4E11-893C-E15CABAC7385}" srcOrd="3" destOrd="0" presId="urn:microsoft.com/office/officeart/2018/2/layout/IconVerticalSolidList"/>
    <dgm:cxn modelId="{B7D52148-2247-48DA-86B2-900AC6CEE6CE}" type="presParOf" srcId="{827EC5EB-4EFD-4774-B1CC-D9FFBF627DDD}" destId="{79B5B951-4C89-47E9-BC9D-92D1AC7C427D}" srcOrd="1" destOrd="0" presId="urn:microsoft.com/office/officeart/2018/2/layout/IconVerticalSolidList"/>
    <dgm:cxn modelId="{15B171B6-A658-457A-81AE-B95193773129}" type="presParOf" srcId="{827EC5EB-4EFD-4774-B1CC-D9FFBF627DDD}" destId="{1CCCE06B-16D8-4F71-B16B-67E0A335C241}" srcOrd="2" destOrd="0" presId="urn:microsoft.com/office/officeart/2018/2/layout/IconVerticalSolidList"/>
    <dgm:cxn modelId="{2CCA90C7-1D45-41BD-9305-4EC7254C3907}" type="presParOf" srcId="{1CCCE06B-16D8-4F71-B16B-67E0A335C241}" destId="{27AFD2CD-6F08-46A6-A4F6-8CB6210DF3B5}" srcOrd="0" destOrd="0" presId="urn:microsoft.com/office/officeart/2018/2/layout/IconVerticalSolidList"/>
    <dgm:cxn modelId="{6F63C1DA-2AEC-42AF-A2FF-AC677C604B83}" type="presParOf" srcId="{1CCCE06B-16D8-4F71-B16B-67E0A335C241}" destId="{22327EA7-EFEE-4FB1-87ED-D9126321E71D}" srcOrd="1" destOrd="0" presId="urn:microsoft.com/office/officeart/2018/2/layout/IconVerticalSolidList"/>
    <dgm:cxn modelId="{9C7456FA-D883-4E2C-A2C8-9FB1E3469E38}" type="presParOf" srcId="{1CCCE06B-16D8-4F71-B16B-67E0A335C241}" destId="{451ADEF4-A92D-41A3-8993-E7F27F9BBDE0}" srcOrd="2" destOrd="0" presId="urn:microsoft.com/office/officeart/2018/2/layout/IconVerticalSolidList"/>
    <dgm:cxn modelId="{881774B8-CDB9-4854-AF24-EB00D11AADCF}" type="presParOf" srcId="{1CCCE06B-16D8-4F71-B16B-67E0A335C241}" destId="{F3188FD8-2DFE-47C8-AD2B-72B9C226A4D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7D776-BF9D-4DE1-8F26-5273BD06B28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CE12C397-000C-42BC-9053-FAA8CBCAF570}">
      <dgm:prSet/>
      <dgm:spPr/>
      <dgm:t>
        <a:bodyPr/>
        <a:lstStyle/>
        <a:p>
          <a:r>
            <a:rPr lang="en-US"/>
            <a:t>Define</a:t>
          </a:r>
        </a:p>
      </dgm:t>
    </dgm:pt>
    <dgm:pt modelId="{4B450F9B-6631-427C-B56D-B50C5AD59BFF}" type="parTrans" cxnId="{43B143EF-169C-4F5D-81BE-58CAED82FC0A}">
      <dgm:prSet/>
      <dgm:spPr/>
      <dgm:t>
        <a:bodyPr/>
        <a:lstStyle/>
        <a:p>
          <a:endParaRPr lang="en-US"/>
        </a:p>
      </dgm:t>
    </dgm:pt>
    <dgm:pt modelId="{F774A0A7-9467-4B28-BCCF-C457B993B434}" type="sibTrans" cxnId="{43B143EF-169C-4F5D-81BE-58CAED82FC0A}">
      <dgm:prSet/>
      <dgm:spPr/>
      <dgm:t>
        <a:bodyPr/>
        <a:lstStyle/>
        <a:p>
          <a:endParaRPr lang="en-US"/>
        </a:p>
      </dgm:t>
    </dgm:pt>
    <dgm:pt modelId="{3B1C8923-13CA-4003-ADE6-B6A25EAEEDC0}">
      <dgm:prSet/>
      <dgm:spPr/>
      <dgm:t>
        <a:bodyPr/>
        <a:lstStyle/>
        <a:p>
          <a:r>
            <a:rPr lang="en-US"/>
            <a:t>what is relevant and needs to be communicated</a:t>
          </a:r>
        </a:p>
      </dgm:t>
    </dgm:pt>
    <dgm:pt modelId="{5BF384B7-F567-41E8-8391-CE3FC1E8344A}" type="parTrans" cxnId="{9DB0BBF1-AD59-42A8-B797-C1A8D9B5E517}">
      <dgm:prSet/>
      <dgm:spPr/>
      <dgm:t>
        <a:bodyPr/>
        <a:lstStyle/>
        <a:p>
          <a:endParaRPr lang="en-US"/>
        </a:p>
      </dgm:t>
    </dgm:pt>
    <dgm:pt modelId="{8B1EC95E-046A-403D-951D-2FB57FBB9F6A}" type="sibTrans" cxnId="{9DB0BBF1-AD59-42A8-B797-C1A8D9B5E517}">
      <dgm:prSet/>
      <dgm:spPr/>
      <dgm:t>
        <a:bodyPr/>
        <a:lstStyle/>
        <a:p>
          <a:endParaRPr lang="en-US"/>
        </a:p>
      </dgm:t>
    </dgm:pt>
    <dgm:pt modelId="{4C0EA98D-B291-45CA-837B-7948D10655FC}">
      <dgm:prSet/>
      <dgm:spPr/>
      <dgm:t>
        <a:bodyPr/>
        <a:lstStyle/>
        <a:p>
          <a:r>
            <a:rPr lang="en-US"/>
            <a:t>Determine</a:t>
          </a:r>
        </a:p>
      </dgm:t>
    </dgm:pt>
    <dgm:pt modelId="{9F82E9E5-4D72-4423-B0CA-9EDD3AED552A}" type="parTrans" cxnId="{03EC5732-0206-4CA0-B853-9DB2287FB60E}">
      <dgm:prSet/>
      <dgm:spPr/>
      <dgm:t>
        <a:bodyPr/>
        <a:lstStyle/>
        <a:p>
          <a:endParaRPr lang="en-US"/>
        </a:p>
      </dgm:t>
    </dgm:pt>
    <dgm:pt modelId="{C3F361BB-89A7-4A0D-AEBA-3E6D71613B96}" type="sibTrans" cxnId="{03EC5732-0206-4CA0-B853-9DB2287FB60E}">
      <dgm:prSet/>
      <dgm:spPr/>
      <dgm:t>
        <a:bodyPr/>
        <a:lstStyle/>
        <a:p>
          <a:endParaRPr lang="en-US"/>
        </a:p>
      </dgm:t>
    </dgm:pt>
    <dgm:pt modelId="{46578497-707E-4E5B-BDC4-FF7BE23745A7}">
      <dgm:prSet/>
      <dgm:spPr/>
      <dgm:t>
        <a:bodyPr/>
        <a:lstStyle/>
        <a:p>
          <a:r>
            <a:rPr lang="en-US"/>
            <a:t>what is appropriate – action or discussion</a:t>
          </a:r>
        </a:p>
      </dgm:t>
    </dgm:pt>
    <dgm:pt modelId="{0B86F48A-624F-4C78-88E3-D65E50772167}" type="parTrans" cxnId="{5F73F36C-CEE0-426D-B711-0904B226A7B3}">
      <dgm:prSet/>
      <dgm:spPr/>
      <dgm:t>
        <a:bodyPr/>
        <a:lstStyle/>
        <a:p>
          <a:endParaRPr lang="en-US"/>
        </a:p>
      </dgm:t>
    </dgm:pt>
    <dgm:pt modelId="{B692295B-0532-4014-95C1-2F65295208ED}" type="sibTrans" cxnId="{5F73F36C-CEE0-426D-B711-0904B226A7B3}">
      <dgm:prSet/>
      <dgm:spPr/>
      <dgm:t>
        <a:bodyPr/>
        <a:lstStyle/>
        <a:p>
          <a:endParaRPr lang="en-US"/>
        </a:p>
      </dgm:t>
    </dgm:pt>
    <dgm:pt modelId="{85C36D9D-5040-4BF6-A087-75D77DFD2DAA}">
      <dgm:prSet/>
      <dgm:spPr/>
      <dgm:t>
        <a:bodyPr/>
        <a:lstStyle/>
        <a:p>
          <a:r>
            <a:rPr lang="en-US"/>
            <a:t>Define</a:t>
          </a:r>
        </a:p>
      </dgm:t>
    </dgm:pt>
    <dgm:pt modelId="{3BEFF254-082F-4C22-94B5-0954B12BEDF8}" type="parTrans" cxnId="{D659D63F-A6AC-4A92-B43C-E4E57B1A2AC1}">
      <dgm:prSet/>
      <dgm:spPr/>
      <dgm:t>
        <a:bodyPr/>
        <a:lstStyle/>
        <a:p>
          <a:endParaRPr lang="en-US"/>
        </a:p>
      </dgm:t>
    </dgm:pt>
    <dgm:pt modelId="{CE3A8BAB-1866-4FF7-AE29-FAC0597F707A}" type="sibTrans" cxnId="{D659D63F-A6AC-4A92-B43C-E4E57B1A2AC1}">
      <dgm:prSet/>
      <dgm:spPr/>
      <dgm:t>
        <a:bodyPr/>
        <a:lstStyle/>
        <a:p>
          <a:endParaRPr lang="en-US"/>
        </a:p>
      </dgm:t>
    </dgm:pt>
    <dgm:pt modelId="{B0C4D6C7-8D13-4724-8915-A800177E20DF}">
      <dgm:prSet/>
      <dgm:spPr/>
      <dgm:t>
        <a:bodyPr/>
        <a:lstStyle/>
        <a:p>
          <a:r>
            <a:rPr lang="en-US"/>
            <a:t>the mechanism of communication</a:t>
          </a:r>
        </a:p>
      </dgm:t>
    </dgm:pt>
    <dgm:pt modelId="{5022D3DC-36EE-454C-802F-17B7EBE2603F}" type="parTrans" cxnId="{72E24A68-6C91-4E54-B902-79A747C0404F}">
      <dgm:prSet/>
      <dgm:spPr/>
      <dgm:t>
        <a:bodyPr/>
        <a:lstStyle/>
        <a:p>
          <a:endParaRPr lang="en-US"/>
        </a:p>
      </dgm:t>
    </dgm:pt>
    <dgm:pt modelId="{7E97299B-0BCB-46B4-BDF0-B3B0D7D0C028}" type="sibTrans" cxnId="{72E24A68-6C91-4E54-B902-79A747C0404F}">
      <dgm:prSet/>
      <dgm:spPr/>
      <dgm:t>
        <a:bodyPr/>
        <a:lstStyle/>
        <a:p>
          <a:endParaRPr lang="en-US"/>
        </a:p>
      </dgm:t>
    </dgm:pt>
    <dgm:pt modelId="{039A9E74-8D33-4351-B8FF-F5736B49930C}">
      <dgm:prSet/>
      <dgm:spPr/>
      <dgm:t>
        <a:bodyPr/>
        <a:lstStyle/>
        <a:p>
          <a:r>
            <a:rPr lang="en-US"/>
            <a:t>Determine</a:t>
          </a:r>
        </a:p>
      </dgm:t>
    </dgm:pt>
    <dgm:pt modelId="{F3B9D561-6C3C-4426-8E18-5EEF863A85A4}" type="parTrans" cxnId="{0D01BC25-B1FD-4BC8-8318-236A88C1F06F}">
      <dgm:prSet/>
      <dgm:spPr/>
      <dgm:t>
        <a:bodyPr/>
        <a:lstStyle/>
        <a:p>
          <a:endParaRPr lang="en-US"/>
        </a:p>
      </dgm:t>
    </dgm:pt>
    <dgm:pt modelId="{D60A8CE7-7B78-4037-98A5-2F789CEA2675}" type="sibTrans" cxnId="{0D01BC25-B1FD-4BC8-8318-236A88C1F06F}">
      <dgm:prSet/>
      <dgm:spPr/>
      <dgm:t>
        <a:bodyPr/>
        <a:lstStyle/>
        <a:p>
          <a:endParaRPr lang="en-US"/>
        </a:p>
      </dgm:t>
    </dgm:pt>
    <dgm:pt modelId="{CD138BDD-080F-407D-ABB5-4BE49D5D4A39}">
      <dgm:prSet/>
      <dgm:spPr/>
      <dgm:t>
        <a:bodyPr/>
        <a:lstStyle/>
        <a:p>
          <a:r>
            <a:rPr lang="en-US"/>
            <a:t>the appropriate tone</a:t>
          </a:r>
        </a:p>
      </dgm:t>
    </dgm:pt>
    <dgm:pt modelId="{B935A277-C40A-475A-8F80-1EA7CAC4367D}" type="parTrans" cxnId="{695F8570-47CC-4851-B845-EACC56DA8450}">
      <dgm:prSet/>
      <dgm:spPr/>
      <dgm:t>
        <a:bodyPr/>
        <a:lstStyle/>
        <a:p>
          <a:endParaRPr lang="en-US"/>
        </a:p>
      </dgm:t>
    </dgm:pt>
    <dgm:pt modelId="{A2C17B36-77B4-4535-A3CE-AC9DC246E1F8}" type="sibTrans" cxnId="{695F8570-47CC-4851-B845-EACC56DA8450}">
      <dgm:prSet/>
      <dgm:spPr/>
      <dgm:t>
        <a:bodyPr/>
        <a:lstStyle/>
        <a:p>
          <a:endParaRPr lang="en-US"/>
        </a:p>
      </dgm:t>
    </dgm:pt>
    <dgm:pt modelId="{A014033F-5E34-5B41-974E-4383093D9B39}" type="pres">
      <dgm:prSet presAssocID="{8AA7D776-BF9D-4DE1-8F26-5273BD06B28A}" presName="Name0" presStyleCnt="0">
        <dgm:presLayoutVars>
          <dgm:dir/>
          <dgm:animLvl val="lvl"/>
          <dgm:resizeHandles val="exact"/>
        </dgm:presLayoutVars>
      </dgm:prSet>
      <dgm:spPr/>
    </dgm:pt>
    <dgm:pt modelId="{459D645A-6543-DA49-A5B9-28A06D797B8E}" type="pres">
      <dgm:prSet presAssocID="{039A9E74-8D33-4351-B8FF-F5736B49930C}" presName="boxAndChildren" presStyleCnt="0"/>
      <dgm:spPr/>
    </dgm:pt>
    <dgm:pt modelId="{A51221A7-4504-094C-9FB0-CBD0F693545D}" type="pres">
      <dgm:prSet presAssocID="{039A9E74-8D33-4351-B8FF-F5736B49930C}" presName="parentTextBox" presStyleLbl="alignNode1" presStyleIdx="0" presStyleCnt="4"/>
      <dgm:spPr/>
    </dgm:pt>
    <dgm:pt modelId="{1140B756-1334-5A44-9029-DE1311ACFA9A}" type="pres">
      <dgm:prSet presAssocID="{039A9E74-8D33-4351-B8FF-F5736B49930C}" presName="descendantBox" presStyleLbl="bgAccFollowNode1" presStyleIdx="0" presStyleCnt="4"/>
      <dgm:spPr/>
    </dgm:pt>
    <dgm:pt modelId="{8C40BA6E-5CED-1043-8C3D-8D616909AF58}" type="pres">
      <dgm:prSet presAssocID="{CE3A8BAB-1866-4FF7-AE29-FAC0597F707A}" presName="sp" presStyleCnt="0"/>
      <dgm:spPr/>
    </dgm:pt>
    <dgm:pt modelId="{15CB7958-4818-9944-8AF3-11D1E08D60DA}" type="pres">
      <dgm:prSet presAssocID="{85C36D9D-5040-4BF6-A087-75D77DFD2DAA}" presName="arrowAndChildren" presStyleCnt="0"/>
      <dgm:spPr/>
    </dgm:pt>
    <dgm:pt modelId="{E8679F02-AA46-A841-9343-BA02DE410877}" type="pres">
      <dgm:prSet presAssocID="{85C36D9D-5040-4BF6-A087-75D77DFD2DAA}" presName="parentTextArrow" presStyleLbl="node1" presStyleIdx="0" presStyleCnt="0"/>
      <dgm:spPr/>
    </dgm:pt>
    <dgm:pt modelId="{27521E73-17D0-154E-AADC-E90A13C68BB8}" type="pres">
      <dgm:prSet presAssocID="{85C36D9D-5040-4BF6-A087-75D77DFD2DAA}" presName="arrow" presStyleLbl="alignNode1" presStyleIdx="1" presStyleCnt="4"/>
      <dgm:spPr/>
    </dgm:pt>
    <dgm:pt modelId="{94EDE761-2EB4-F04F-B67D-0CCB07C1A694}" type="pres">
      <dgm:prSet presAssocID="{85C36D9D-5040-4BF6-A087-75D77DFD2DAA}" presName="descendantArrow" presStyleLbl="bgAccFollowNode1" presStyleIdx="1" presStyleCnt="4"/>
      <dgm:spPr/>
    </dgm:pt>
    <dgm:pt modelId="{1C610B69-BDCC-5745-B548-41D0651BE030}" type="pres">
      <dgm:prSet presAssocID="{C3F361BB-89A7-4A0D-AEBA-3E6D71613B96}" presName="sp" presStyleCnt="0"/>
      <dgm:spPr/>
    </dgm:pt>
    <dgm:pt modelId="{9EEDFBE1-B486-8E44-9C5F-F7B5366FDEFC}" type="pres">
      <dgm:prSet presAssocID="{4C0EA98D-B291-45CA-837B-7948D10655FC}" presName="arrowAndChildren" presStyleCnt="0"/>
      <dgm:spPr/>
    </dgm:pt>
    <dgm:pt modelId="{70CC84F3-651D-0247-8E44-3F6AD31F854E}" type="pres">
      <dgm:prSet presAssocID="{4C0EA98D-B291-45CA-837B-7948D10655FC}" presName="parentTextArrow" presStyleLbl="node1" presStyleIdx="0" presStyleCnt="0"/>
      <dgm:spPr/>
    </dgm:pt>
    <dgm:pt modelId="{4ED10E8D-5E32-8E4A-A564-F8072AC2058F}" type="pres">
      <dgm:prSet presAssocID="{4C0EA98D-B291-45CA-837B-7948D10655FC}" presName="arrow" presStyleLbl="alignNode1" presStyleIdx="2" presStyleCnt="4"/>
      <dgm:spPr/>
    </dgm:pt>
    <dgm:pt modelId="{FC6D91EB-A6D2-1848-913B-D9371B156948}" type="pres">
      <dgm:prSet presAssocID="{4C0EA98D-B291-45CA-837B-7948D10655FC}" presName="descendantArrow" presStyleLbl="bgAccFollowNode1" presStyleIdx="2" presStyleCnt="4"/>
      <dgm:spPr/>
    </dgm:pt>
    <dgm:pt modelId="{1E728AE5-516D-E64A-BFCA-B42653A9CE64}" type="pres">
      <dgm:prSet presAssocID="{F774A0A7-9467-4B28-BCCF-C457B993B434}" presName="sp" presStyleCnt="0"/>
      <dgm:spPr/>
    </dgm:pt>
    <dgm:pt modelId="{9846879E-1BCE-F347-854A-DEB79EF22322}" type="pres">
      <dgm:prSet presAssocID="{CE12C397-000C-42BC-9053-FAA8CBCAF570}" presName="arrowAndChildren" presStyleCnt="0"/>
      <dgm:spPr/>
    </dgm:pt>
    <dgm:pt modelId="{96A417C7-0228-6B4A-8DFB-ECC175509817}" type="pres">
      <dgm:prSet presAssocID="{CE12C397-000C-42BC-9053-FAA8CBCAF570}" presName="parentTextArrow" presStyleLbl="node1" presStyleIdx="0" presStyleCnt="0"/>
      <dgm:spPr/>
    </dgm:pt>
    <dgm:pt modelId="{FB17D1F4-F044-4444-A336-1D54E0800BB9}" type="pres">
      <dgm:prSet presAssocID="{CE12C397-000C-42BC-9053-FAA8CBCAF570}" presName="arrow" presStyleLbl="alignNode1" presStyleIdx="3" presStyleCnt="4"/>
      <dgm:spPr/>
    </dgm:pt>
    <dgm:pt modelId="{A61C5105-7076-6D4D-8703-457166ABCB63}" type="pres">
      <dgm:prSet presAssocID="{CE12C397-000C-42BC-9053-FAA8CBCAF570}" presName="descendantArrow" presStyleLbl="bgAccFollowNode1" presStyleIdx="3" presStyleCnt="4"/>
      <dgm:spPr/>
    </dgm:pt>
  </dgm:ptLst>
  <dgm:cxnLst>
    <dgm:cxn modelId="{3CF88501-1B2A-D743-8F4E-51061E183E6E}" type="presOf" srcId="{B0C4D6C7-8D13-4724-8915-A800177E20DF}" destId="{94EDE761-2EB4-F04F-B67D-0CCB07C1A694}" srcOrd="0" destOrd="0" presId="urn:microsoft.com/office/officeart/2016/7/layout/VerticalDownArrowProcess"/>
    <dgm:cxn modelId="{7E956409-3ED6-1649-ABE3-27C2E4E9F0A4}" type="presOf" srcId="{4C0EA98D-B291-45CA-837B-7948D10655FC}" destId="{70CC84F3-651D-0247-8E44-3F6AD31F854E}" srcOrd="0" destOrd="0" presId="urn:microsoft.com/office/officeart/2016/7/layout/VerticalDownArrowProcess"/>
    <dgm:cxn modelId="{718F3B20-CB91-0748-A68B-75112F95E3C6}" type="presOf" srcId="{CE12C397-000C-42BC-9053-FAA8CBCAF570}" destId="{96A417C7-0228-6B4A-8DFB-ECC175509817}" srcOrd="0" destOrd="0" presId="urn:microsoft.com/office/officeart/2016/7/layout/VerticalDownArrowProcess"/>
    <dgm:cxn modelId="{0D01BC25-B1FD-4BC8-8318-236A88C1F06F}" srcId="{8AA7D776-BF9D-4DE1-8F26-5273BD06B28A}" destId="{039A9E74-8D33-4351-B8FF-F5736B49930C}" srcOrd="3" destOrd="0" parTransId="{F3B9D561-6C3C-4426-8E18-5EEF863A85A4}" sibTransId="{D60A8CE7-7B78-4037-98A5-2F789CEA2675}"/>
    <dgm:cxn modelId="{03EC5732-0206-4CA0-B853-9DB2287FB60E}" srcId="{8AA7D776-BF9D-4DE1-8F26-5273BD06B28A}" destId="{4C0EA98D-B291-45CA-837B-7948D10655FC}" srcOrd="1" destOrd="0" parTransId="{9F82E9E5-4D72-4423-B0CA-9EDD3AED552A}" sibTransId="{C3F361BB-89A7-4A0D-AEBA-3E6D71613B96}"/>
    <dgm:cxn modelId="{2F0AC437-C622-C848-9036-65D8ECA44B38}" type="presOf" srcId="{85C36D9D-5040-4BF6-A087-75D77DFD2DAA}" destId="{27521E73-17D0-154E-AADC-E90A13C68BB8}" srcOrd="1" destOrd="0" presId="urn:microsoft.com/office/officeart/2016/7/layout/VerticalDownArrowProcess"/>
    <dgm:cxn modelId="{D659D63F-A6AC-4A92-B43C-E4E57B1A2AC1}" srcId="{8AA7D776-BF9D-4DE1-8F26-5273BD06B28A}" destId="{85C36D9D-5040-4BF6-A087-75D77DFD2DAA}" srcOrd="2" destOrd="0" parTransId="{3BEFF254-082F-4C22-94B5-0954B12BEDF8}" sibTransId="{CE3A8BAB-1866-4FF7-AE29-FAC0597F707A}"/>
    <dgm:cxn modelId="{81E96B47-EDFD-044E-AD04-123B3B07051F}" type="presOf" srcId="{46578497-707E-4E5B-BDC4-FF7BE23745A7}" destId="{FC6D91EB-A6D2-1848-913B-D9371B156948}" srcOrd="0" destOrd="0" presId="urn:microsoft.com/office/officeart/2016/7/layout/VerticalDownArrowProcess"/>
    <dgm:cxn modelId="{E4F2DD47-5632-8549-83FC-564B4EDDE73D}" type="presOf" srcId="{CD138BDD-080F-407D-ABB5-4BE49D5D4A39}" destId="{1140B756-1334-5A44-9029-DE1311ACFA9A}" srcOrd="0" destOrd="0" presId="urn:microsoft.com/office/officeart/2016/7/layout/VerticalDownArrowProcess"/>
    <dgm:cxn modelId="{7A043763-828B-9543-AFCB-45BD403E7E5D}" type="presOf" srcId="{3B1C8923-13CA-4003-ADE6-B6A25EAEEDC0}" destId="{A61C5105-7076-6D4D-8703-457166ABCB63}" srcOrd="0" destOrd="0" presId="urn:microsoft.com/office/officeart/2016/7/layout/VerticalDownArrowProcess"/>
    <dgm:cxn modelId="{72E24A68-6C91-4E54-B902-79A747C0404F}" srcId="{85C36D9D-5040-4BF6-A087-75D77DFD2DAA}" destId="{B0C4D6C7-8D13-4724-8915-A800177E20DF}" srcOrd="0" destOrd="0" parTransId="{5022D3DC-36EE-454C-802F-17B7EBE2603F}" sibTransId="{7E97299B-0BCB-46B4-BDF0-B3B0D7D0C028}"/>
    <dgm:cxn modelId="{5F73F36C-CEE0-426D-B711-0904B226A7B3}" srcId="{4C0EA98D-B291-45CA-837B-7948D10655FC}" destId="{46578497-707E-4E5B-BDC4-FF7BE23745A7}" srcOrd="0" destOrd="0" parTransId="{0B86F48A-624F-4C78-88E3-D65E50772167}" sibTransId="{B692295B-0532-4014-95C1-2F65295208ED}"/>
    <dgm:cxn modelId="{695F8570-47CC-4851-B845-EACC56DA8450}" srcId="{039A9E74-8D33-4351-B8FF-F5736B49930C}" destId="{CD138BDD-080F-407D-ABB5-4BE49D5D4A39}" srcOrd="0" destOrd="0" parTransId="{B935A277-C40A-475A-8F80-1EA7CAC4367D}" sibTransId="{A2C17B36-77B4-4535-A3CE-AC9DC246E1F8}"/>
    <dgm:cxn modelId="{1FE06E79-567B-2947-8A65-F48D05B9B0BA}" type="presOf" srcId="{CE12C397-000C-42BC-9053-FAA8CBCAF570}" destId="{FB17D1F4-F044-4444-A336-1D54E0800BB9}" srcOrd="1" destOrd="0" presId="urn:microsoft.com/office/officeart/2016/7/layout/VerticalDownArrowProcess"/>
    <dgm:cxn modelId="{8E219094-BB17-7344-93F7-6A892F935DAF}" type="presOf" srcId="{4C0EA98D-B291-45CA-837B-7948D10655FC}" destId="{4ED10E8D-5E32-8E4A-A564-F8072AC2058F}" srcOrd="1" destOrd="0" presId="urn:microsoft.com/office/officeart/2016/7/layout/VerticalDownArrowProcess"/>
    <dgm:cxn modelId="{DD4C18AF-2523-9F42-BE76-36698C0D13F6}" type="presOf" srcId="{039A9E74-8D33-4351-B8FF-F5736B49930C}" destId="{A51221A7-4504-094C-9FB0-CBD0F693545D}" srcOrd="0" destOrd="0" presId="urn:microsoft.com/office/officeart/2016/7/layout/VerticalDownArrowProcess"/>
    <dgm:cxn modelId="{065F38C0-AFCA-494F-BBAC-EA22F3BC9506}" type="presOf" srcId="{8AA7D776-BF9D-4DE1-8F26-5273BD06B28A}" destId="{A014033F-5E34-5B41-974E-4383093D9B39}" srcOrd="0" destOrd="0" presId="urn:microsoft.com/office/officeart/2016/7/layout/VerticalDownArrowProcess"/>
    <dgm:cxn modelId="{25AC10DD-2CA3-4D44-9C52-1BD9FEA8E9D0}" type="presOf" srcId="{85C36D9D-5040-4BF6-A087-75D77DFD2DAA}" destId="{E8679F02-AA46-A841-9343-BA02DE410877}" srcOrd="0" destOrd="0" presId="urn:microsoft.com/office/officeart/2016/7/layout/VerticalDownArrowProcess"/>
    <dgm:cxn modelId="{43B143EF-169C-4F5D-81BE-58CAED82FC0A}" srcId="{8AA7D776-BF9D-4DE1-8F26-5273BD06B28A}" destId="{CE12C397-000C-42BC-9053-FAA8CBCAF570}" srcOrd="0" destOrd="0" parTransId="{4B450F9B-6631-427C-B56D-B50C5AD59BFF}" sibTransId="{F774A0A7-9467-4B28-BCCF-C457B993B434}"/>
    <dgm:cxn modelId="{9DB0BBF1-AD59-42A8-B797-C1A8D9B5E517}" srcId="{CE12C397-000C-42BC-9053-FAA8CBCAF570}" destId="{3B1C8923-13CA-4003-ADE6-B6A25EAEEDC0}" srcOrd="0" destOrd="0" parTransId="{5BF384B7-F567-41E8-8391-CE3FC1E8344A}" sibTransId="{8B1EC95E-046A-403D-951D-2FB57FBB9F6A}"/>
    <dgm:cxn modelId="{17248676-9B6A-4441-8F63-C98264123ED6}" type="presParOf" srcId="{A014033F-5E34-5B41-974E-4383093D9B39}" destId="{459D645A-6543-DA49-A5B9-28A06D797B8E}" srcOrd="0" destOrd="0" presId="urn:microsoft.com/office/officeart/2016/7/layout/VerticalDownArrowProcess"/>
    <dgm:cxn modelId="{8C1ECA25-295B-DB4B-9304-BE50E775E781}" type="presParOf" srcId="{459D645A-6543-DA49-A5B9-28A06D797B8E}" destId="{A51221A7-4504-094C-9FB0-CBD0F693545D}" srcOrd="0" destOrd="0" presId="urn:microsoft.com/office/officeart/2016/7/layout/VerticalDownArrowProcess"/>
    <dgm:cxn modelId="{AF5E37CE-B0F8-8444-A2D0-43F32C5B27D4}" type="presParOf" srcId="{459D645A-6543-DA49-A5B9-28A06D797B8E}" destId="{1140B756-1334-5A44-9029-DE1311ACFA9A}" srcOrd="1" destOrd="0" presId="urn:microsoft.com/office/officeart/2016/7/layout/VerticalDownArrowProcess"/>
    <dgm:cxn modelId="{FD6BE5D1-3250-3242-9D72-9E8AB17303B0}" type="presParOf" srcId="{A014033F-5E34-5B41-974E-4383093D9B39}" destId="{8C40BA6E-5CED-1043-8C3D-8D616909AF58}" srcOrd="1" destOrd="0" presId="urn:microsoft.com/office/officeart/2016/7/layout/VerticalDownArrowProcess"/>
    <dgm:cxn modelId="{9509F943-D454-124B-B884-643AC7C09AEE}" type="presParOf" srcId="{A014033F-5E34-5B41-974E-4383093D9B39}" destId="{15CB7958-4818-9944-8AF3-11D1E08D60DA}" srcOrd="2" destOrd="0" presId="urn:microsoft.com/office/officeart/2016/7/layout/VerticalDownArrowProcess"/>
    <dgm:cxn modelId="{8061170A-2073-194D-B839-8C7BF76A49AA}" type="presParOf" srcId="{15CB7958-4818-9944-8AF3-11D1E08D60DA}" destId="{E8679F02-AA46-A841-9343-BA02DE410877}" srcOrd="0" destOrd="0" presId="urn:microsoft.com/office/officeart/2016/7/layout/VerticalDownArrowProcess"/>
    <dgm:cxn modelId="{6519A306-690E-2C41-80DE-178B4BE57441}" type="presParOf" srcId="{15CB7958-4818-9944-8AF3-11D1E08D60DA}" destId="{27521E73-17D0-154E-AADC-E90A13C68BB8}" srcOrd="1" destOrd="0" presId="urn:microsoft.com/office/officeart/2016/7/layout/VerticalDownArrowProcess"/>
    <dgm:cxn modelId="{55B2C25B-9103-9042-98BB-EF1EF7267742}" type="presParOf" srcId="{15CB7958-4818-9944-8AF3-11D1E08D60DA}" destId="{94EDE761-2EB4-F04F-B67D-0CCB07C1A694}" srcOrd="2" destOrd="0" presId="urn:microsoft.com/office/officeart/2016/7/layout/VerticalDownArrowProcess"/>
    <dgm:cxn modelId="{518C8B53-6B62-BA46-BB31-B3AB28B99576}" type="presParOf" srcId="{A014033F-5E34-5B41-974E-4383093D9B39}" destId="{1C610B69-BDCC-5745-B548-41D0651BE030}" srcOrd="3" destOrd="0" presId="urn:microsoft.com/office/officeart/2016/7/layout/VerticalDownArrowProcess"/>
    <dgm:cxn modelId="{EF55A881-41A4-554B-A54D-2F7B96E21447}" type="presParOf" srcId="{A014033F-5E34-5B41-974E-4383093D9B39}" destId="{9EEDFBE1-B486-8E44-9C5F-F7B5366FDEFC}" srcOrd="4" destOrd="0" presId="urn:microsoft.com/office/officeart/2016/7/layout/VerticalDownArrowProcess"/>
    <dgm:cxn modelId="{0C6B7C45-3EBF-EA49-B723-83F7159AC529}" type="presParOf" srcId="{9EEDFBE1-B486-8E44-9C5F-F7B5366FDEFC}" destId="{70CC84F3-651D-0247-8E44-3F6AD31F854E}" srcOrd="0" destOrd="0" presId="urn:microsoft.com/office/officeart/2016/7/layout/VerticalDownArrowProcess"/>
    <dgm:cxn modelId="{F97A3AD6-4221-D94F-A7E6-DC018C711995}" type="presParOf" srcId="{9EEDFBE1-B486-8E44-9C5F-F7B5366FDEFC}" destId="{4ED10E8D-5E32-8E4A-A564-F8072AC2058F}" srcOrd="1" destOrd="0" presId="urn:microsoft.com/office/officeart/2016/7/layout/VerticalDownArrowProcess"/>
    <dgm:cxn modelId="{4E14E793-FF32-4142-875D-8AB8B57104BB}" type="presParOf" srcId="{9EEDFBE1-B486-8E44-9C5F-F7B5366FDEFC}" destId="{FC6D91EB-A6D2-1848-913B-D9371B156948}" srcOrd="2" destOrd="0" presId="urn:microsoft.com/office/officeart/2016/7/layout/VerticalDownArrowProcess"/>
    <dgm:cxn modelId="{C0F11BEA-C77D-FF49-81E6-9FEF339FF0B5}" type="presParOf" srcId="{A014033F-5E34-5B41-974E-4383093D9B39}" destId="{1E728AE5-516D-E64A-BFCA-B42653A9CE64}" srcOrd="5" destOrd="0" presId="urn:microsoft.com/office/officeart/2016/7/layout/VerticalDownArrowProcess"/>
    <dgm:cxn modelId="{88AF7CBE-D614-FC4A-8DAA-66C0FB397A29}" type="presParOf" srcId="{A014033F-5E34-5B41-974E-4383093D9B39}" destId="{9846879E-1BCE-F347-854A-DEB79EF22322}" srcOrd="6" destOrd="0" presId="urn:microsoft.com/office/officeart/2016/7/layout/VerticalDownArrowProcess"/>
    <dgm:cxn modelId="{1F72A919-17FF-AF44-872F-628E5BC04295}" type="presParOf" srcId="{9846879E-1BCE-F347-854A-DEB79EF22322}" destId="{96A417C7-0228-6B4A-8DFB-ECC175509817}" srcOrd="0" destOrd="0" presId="urn:microsoft.com/office/officeart/2016/7/layout/VerticalDownArrowProcess"/>
    <dgm:cxn modelId="{11E7C741-E99C-024A-AC98-C3EF2EBF77FD}" type="presParOf" srcId="{9846879E-1BCE-F347-854A-DEB79EF22322}" destId="{FB17D1F4-F044-4444-A336-1D54E0800BB9}" srcOrd="1" destOrd="0" presId="urn:microsoft.com/office/officeart/2016/7/layout/VerticalDownArrowProcess"/>
    <dgm:cxn modelId="{9F8DF56D-3463-7945-BBF3-CF4394B00835}" type="presParOf" srcId="{9846879E-1BCE-F347-854A-DEB79EF22322}" destId="{A61C5105-7076-6D4D-8703-457166ABCB63}"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1F47AA-21DF-4FAE-BB32-A5EBFEFAF487}"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A329D3F-15A4-41FD-A21B-4F94F71F4D84}">
      <dgm:prSet/>
      <dgm:spPr/>
      <dgm:t>
        <a:bodyPr/>
        <a:lstStyle/>
        <a:p>
          <a:pPr>
            <a:lnSpc>
              <a:spcPct val="100000"/>
            </a:lnSpc>
          </a:pPr>
          <a:r>
            <a:rPr lang="en-US"/>
            <a:t>How do I use the data</a:t>
          </a:r>
        </a:p>
      </dgm:t>
    </dgm:pt>
    <dgm:pt modelId="{1B4FBA7D-5645-4665-883F-9B55A02C5CFB}" type="parTrans" cxnId="{9E880BEA-0BA0-4F09-99D8-C2F545AA804E}">
      <dgm:prSet/>
      <dgm:spPr/>
      <dgm:t>
        <a:bodyPr/>
        <a:lstStyle/>
        <a:p>
          <a:endParaRPr lang="en-US"/>
        </a:p>
      </dgm:t>
    </dgm:pt>
    <dgm:pt modelId="{7770D2DC-CF6F-4DB1-BC58-E3949BE5BB29}" type="sibTrans" cxnId="{9E880BEA-0BA0-4F09-99D8-C2F545AA804E}">
      <dgm:prSet/>
      <dgm:spPr/>
      <dgm:t>
        <a:bodyPr/>
        <a:lstStyle/>
        <a:p>
          <a:endParaRPr lang="en-US"/>
        </a:p>
      </dgm:t>
    </dgm:pt>
    <dgm:pt modelId="{5656A022-6174-4485-A73F-E8A3F674EE74}">
      <dgm:prSet/>
      <dgm:spPr/>
      <dgm:t>
        <a:bodyPr/>
        <a:lstStyle/>
        <a:p>
          <a:pPr>
            <a:lnSpc>
              <a:spcPct val="100000"/>
            </a:lnSpc>
          </a:pPr>
          <a:r>
            <a:rPr lang="en-US"/>
            <a:t>How do I tell the story with visualization</a:t>
          </a:r>
        </a:p>
      </dgm:t>
    </dgm:pt>
    <dgm:pt modelId="{9FDDB5A4-36DF-4A29-A182-763781992A8D}" type="parTrans" cxnId="{AF30AFCC-3CA8-4834-A427-AE5B42643478}">
      <dgm:prSet/>
      <dgm:spPr/>
      <dgm:t>
        <a:bodyPr/>
        <a:lstStyle/>
        <a:p>
          <a:endParaRPr lang="en-US"/>
        </a:p>
      </dgm:t>
    </dgm:pt>
    <dgm:pt modelId="{28B8CC6B-062C-459F-BEE1-2A81515E1242}" type="sibTrans" cxnId="{AF30AFCC-3CA8-4834-A427-AE5B42643478}">
      <dgm:prSet/>
      <dgm:spPr/>
      <dgm:t>
        <a:bodyPr/>
        <a:lstStyle/>
        <a:p>
          <a:endParaRPr lang="en-US"/>
        </a:p>
      </dgm:t>
    </dgm:pt>
    <dgm:pt modelId="{174D3621-674E-411E-90DE-22A7114143DB}" type="pres">
      <dgm:prSet presAssocID="{D01F47AA-21DF-4FAE-BB32-A5EBFEFAF487}" presName="root" presStyleCnt="0">
        <dgm:presLayoutVars>
          <dgm:dir/>
          <dgm:resizeHandles val="exact"/>
        </dgm:presLayoutVars>
      </dgm:prSet>
      <dgm:spPr/>
    </dgm:pt>
    <dgm:pt modelId="{896E0712-EF06-4260-AD27-37698C81ED1B}" type="pres">
      <dgm:prSet presAssocID="{1A329D3F-15A4-41FD-A21B-4F94F71F4D84}" presName="compNode" presStyleCnt="0"/>
      <dgm:spPr/>
    </dgm:pt>
    <dgm:pt modelId="{F90D7A63-C16A-4764-924C-4E18E1D7F8F1}" type="pres">
      <dgm:prSet presAssocID="{1A329D3F-15A4-41FD-A21B-4F94F71F4D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703EFF3-CBC5-40E0-B3A5-B25A3BCD9493}" type="pres">
      <dgm:prSet presAssocID="{1A329D3F-15A4-41FD-A21B-4F94F71F4D84}" presName="spaceRect" presStyleCnt="0"/>
      <dgm:spPr/>
    </dgm:pt>
    <dgm:pt modelId="{838EA55C-F2D2-40C0-A03D-6A77E86AD4D2}" type="pres">
      <dgm:prSet presAssocID="{1A329D3F-15A4-41FD-A21B-4F94F71F4D84}" presName="textRect" presStyleLbl="revTx" presStyleIdx="0" presStyleCnt="2">
        <dgm:presLayoutVars>
          <dgm:chMax val="1"/>
          <dgm:chPref val="1"/>
        </dgm:presLayoutVars>
      </dgm:prSet>
      <dgm:spPr/>
    </dgm:pt>
    <dgm:pt modelId="{D797F248-9C8C-4C5B-9F7D-731532D13FBA}" type="pres">
      <dgm:prSet presAssocID="{7770D2DC-CF6F-4DB1-BC58-E3949BE5BB29}" presName="sibTrans" presStyleCnt="0"/>
      <dgm:spPr/>
    </dgm:pt>
    <dgm:pt modelId="{35BA5C5D-7968-460F-AD8F-31737BD91913}" type="pres">
      <dgm:prSet presAssocID="{5656A022-6174-4485-A73F-E8A3F674EE74}" presName="compNode" presStyleCnt="0"/>
      <dgm:spPr/>
    </dgm:pt>
    <dgm:pt modelId="{12AF997D-FA00-41C3-8F74-0EC65AD35DF6}" type="pres">
      <dgm:prSet presAssocID="{5656A022-6174-4485-A73F-E8A3F674EE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60A2A7B-1C44-4843-BAFE-2CF9128B5922}" type="pres">
      <dgm:prSet presAssocID="{5656A022-6174-4485-A73F-E8A3F674EE74}" presName="spaceRect" presStyleCnt="0"/>
      <dgm:spPr/>
    </dgm:pt>
    <dgm:pt modelId="{A0EBD011-862E-4033-903B-313C95702281}" type="pres">
      <dgm:prSet presAssocID="{5656A022-6174-4485-A73F-E8A3F674EE74}" presName="textRect" presStyleLbl="revTx" presStyleIdx="1" presStyleCnt="2">
        <dgm:presLayoutVars>
          <dgm:chMax val="1"/>
          <dgm:chPref val="1"/>
        </dgm:presLayoutVars>
      </dgm:prSet>
      <dgm:spPr/>
    </dgm:pt>
  </dgm:ptLst>
  <dgm:cxnLst>
    <dgm:cxn modelId="{419AA26C-D7B4-4657-8C48-5824FCD02CF8}" type="presOf" srcId="{D01F47AA-21DF-4FAE-BB32-A5EBFEFAF487}" destId="{174D3621-674E-411E-90DE-22A7114143DB}" srcOrd="0" destOrd="0" presId="urn:microsoft.com/office/officeart/2018/2/layout/IconLabelList"/>
    <dgm:cxn modelId="{B1D597B0-5593-455B-85B0-AB538815A41E}" type="presOf" srcId="{5656A022-6174-4485-A73F-E8A3F674EE74}" destId="{A0EBD011-862E-4033-903B-313C95702281}" srcOrd="0" destOrd="0" presId="urn:microsoft.com/office/officeart/2018/2/layout/IconLabelList"/>
    <dgm:cxn modelId="{AC8460BD-A8CB-4C01-A509-D823160B5481}" type="presOf" srcId="{1A329D3F-15A4-41FD-A21B-4F94F71F4D84}" destId="{838EA55C-F2D2-40C0-A03D-6A77E86AD4D2}" srcOrd="0" destOrd="0" presId="urn:microsoft.com/office/officeart/2018/2/layout/IconLabelList"/>
    <dgm:cxn modelId="{AF30AFCC-3CA8-4834-A427-AE5B42643478}" srcId="{D01F47AA-21DF-4FAE-BB32-A5EBFEFAF487}" destId="{5656A022-6174-4485-A73F-E8A3F674EE74}" srcOrd="1" destOrd="0" parTransId="{9FDDB5A4-36DF-4A29-A182-763781992A8D}" sibTransId="{28B8CC6B-062C-459F-BEE1-2A81515E1242}"/>
    <dgm:cxn modelId="{9E880BEA-0BA0-4F09-99D8-C2F545AA804E}" srcId="{D01F47AA-21DF-4FAE-BB32-A5EBFEFAF487}" destId="{1A329D3F-15A4-41FD-A21B-4F94F71F4D84}" srcOrd="0" destOrd="0" parTransId="{1B4FBA7D-5645-4665-883F-9B55A02C5CFB}" sibTransId="{7770D2DC-CF6F-4DB1-BC58-E3949BE5BB29}"/>
    <dgm:cxn modelId="{40100083-4B5A-41F5-A4D7-50CBC62DF460}" type="presParOf" srcId="{174D3621-674E-411E-90DE-22A7114143DB}" destId="{896E0712-EF06-4260-AD27-37698C81ED1B}" srcOrd="0" destOrd="0" presId="urn:microsoft.com/office/officeart/2018/2/layout/IconLabelList"/>
    <dgm:cxn modelId="{4EB32DC4-6C8E-42BE-8F88-468EC1D4F251}" type="presParOf" srcId="{896E0712-EF06-4260-AD27-37698C81ED1B}" destId="{F90D7A63-C16A-4764-924C-4E18E1D7F8F1}" srcOrd="0" destOrd="0" presId="urn:microsoft.com/office/officeart/2018/2/layout/IconLabelList"/>
    <dgm:cxn modelId="{BFFE40BD-759F-4CD6-B543-FDA2539B0AA7}" type="presParOf" srcId="{896E0712-EF06-4260-AD27-37698C81ED1B}" destId="{8703EFF3-CBC5-40E0-B3A5-B25A3BCD9493}" srcOrd="1" destOrd="0" presId="urn:microsoft.com/office/officeart/2018/2/layout/IconLabelList"/>
    <dgm:cxn modelId="{69051BCD-39C7-4A4E-9CAF-B7033050C406}" type="presParOf" srcId="{896E0712-EF06-4260-AD27-37698C81ED1B}" destId="{838EA55C-F2D2-40C0-A03D-6A77E86AD4D2}" srcOrd="2" destOrd="0" presId="urn:microsoft.com/office/officeart/2018/2/layout/IconLabelList"/>
    <dgm:cxn modelId="{8DC13219-4EF1-41C7-92A5-E155F3359878}" type="presParOf" srcId="{174D3621-674E-411E-90DE-22A7114143DB}" destId="{D797F248-9C8C-4C5B-9F7D-731532D13FBA}" srcOrd="1" destOrd="0" presId="urn:microsoft.com/office/officeart/2018/2/layout/IconLabelList"/>
    <dgm:cxn modelId="{600EEC48-C515-4226-BFBE-C90D10E74AB7}" type="presParOf" srcId="{174D3621-674E-411E-90DE-22A7114143DB}" destId="{35BA5C5D-7968-460F-AD8F-31737BD91913}" srcOrd="2" destOrd="0" presId="urn:microsoft.com/office/officeart/2018/2/layout/IconLabelList"/>
    <dgm:cxn modelId="{E48B7C9B-A8FB-494F-A427-1BEA3E5DA575}" type="presParOf" srcId="{35BA5C5D-7968-460F-AD8F-31737BD91913}" destId="{12AF997D-FA00-41C3-8F74-0EC65AD35DF6}" srcOrd="0" destOrd="0" presId="urn:microsoft.com/office/officeart/2018/2/layout/IconLabelList"/>
    <dgm:cxn modelId="{88B83BB0-A833-4503-94D1-06AC32F52E91}" type="presParOf" srcId="{35BA5C5D-7968-460F-AD8F-31737BD91913}" destId="{A60A2A7B-1C44-4843-BAFE-2CF9128B5922}" srcOrd="1" destOrd="0" presId="urn:microsoft.com/office/officeart/2018/2/layout/IconLabelList"/>
    <dgm:cxn modelId="{5D199A78-A79C-42CC-B0BB-DE48CFEF3258}" type="presParOf" srcId="{35BA5C5D-7968-460F-AD8F-31737BD91913}" destId="{A0EBD011-862E-4033-903B-313C95702281}"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1E83BF-B98A-4518-9613-08A27E09ECFE}"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A5405740-140E-439A-9FBC-C999634127B5}">
      <dgm:prSet/>
      <dgm:spPr/>
      <dgm:t>
        <a:bodyPr/>
        <a:lstStyle/>
        <a:p>
          <a:r>
            <a:rPr lang="en-US"/>
            <a:t>We tend to read tables like we do books</a:t>
          </a:r>
        </a:p>
      </dgm:t>
    </dgm:pt>
    <dgm:pt modelId="{4EF46819-2EDD-4529-9AF9-C25845B28C66}" type="parTrans" cxnId="{D10BED4D-919C-44CB-9DAA-02673A218FDD}">
      <dgm:prSet/>
      <dgm:spPr/>
      <dgm:t>
        <a:bodyPr/>
        <a:lstStyle/>
        <a:p>
          <a:endParaRPr lang="en-US"/>
        </a:p>
      </dgm:t>
    </dgm:pt>
    <dgm:pt modelId="{6E3331C2-79D8-4505-A887-B605251BE67D}" type="sibTrans" cxnId="{D10BED4D-919C-44CB-9DAA-02673A218FDD}">
      <dgm:prSet/>
      <dgm:spPr/>
      <dgm:t>
        <a:bodyPr/>
        <a:lstStyle/>
        <a:p>
          <a:endParaRPr lang="en-US"/>
        </a:p>
      </dgm:t>
    </dgm:pt>
    <dgm:pt modelId="{6730BF5D-B40D-40CA-9E3F-5F7724ED515B}">
      <dgm:prSet/>
      <dgm:spPr/>
      <dgm:t>
        <a:bodyPr/>
        <a:lstStyle/>
        <a:p>
          <a:r>
            <a:rPr lang="en-US"/>
            <a:t>Use with mixed audience</a:t>
          </a:r>
        </a:p>
      </dgm:t>
    </dgm:pt>
    <dgm:pt modelId="{7C655171-17EC-42F2-97DD-9B62B189765E}" type="parTrans" cxnId="{4B0F73F9-E4CA-42B2-BFD2-154CFF00FB5E}">
      <dgm:prSet/>
      <dgm:spPr/>
      <dgm:t>
        <a:bodyPr/>
        <a:lstStyle/>
        <a:p>
          <a:endParaRPr lang="en-US"/>
        </a:p>
      </dgm:t>
    </dgm:pt>
    <dgm:pt modelId="{B57A4549-C5B2-4F9C-8031-4B899BAD46F5}" type="sibTrans" cxnId="{4B0F73F9-E4CA-42B2-BFD2-154CFF00FB5E}">
      <dgm:prSet/>
      <dgm:spPr/>
      <dgm:t>
        <a:bodyPr/>
        <a:lstStyle/>
        <a:p>
          <a:endParaRPr lang="en-US"/>
        </a:p>
      </dgm:t>
    </dgm:pt>
    <dgm:pt modelId="{6EF0005E-1D19-4F88-AC8E-2222AE80DE42}">
      <dgm:prSet/>
      <dgm:spPr/>
      <dgm:t>
        <a:bodyPr/>
        <a:lstStyle/>
        <a:p>
          <a:r>
            <a:rPr lang="en-US"/>
            <a:t>Two commonly used tables:</a:t>
          </a:r>
        </a:p>
      </dgm:t>
    </dgm:pt>
    <dgm:pt modelId="{D8A735F7-6D74-440A-B929-04B3DDA37A71}" type="parTrans" cxnId="{5AB34608-7122-4A54-AEFE-A335E8B371BA}">
      <dgm:prSet/>
      <dgm:spPr/>
      <dgm:t>
        <a:bodyPr/>
        <a:lstStyle/>
        <a:p>
          <a:endParaRPr lang="en-US"/>
        </a:p>
      </dgm:t>
    </dgm:pt>
    <dgm:pt modelId="{064089CB-9A64-4751-B477-AE5615E1C179}" type="sibTrans" cxnId="{5AB34608-7122-4A54-AEFE-A335E8B371BA}">
      <dgm:prSet/>
      <dgm:spPr/>
      <dgm:t>
        <a:bodyPr/>
        <a:lstStyle/>
        <a:p>
          <a:endParaRPr lang="en-US"/>
        </a:p>
      </dgm:t>
    </dgm:pt>
    <dgm:pt modelId="{71ACB252-0E33-4B67-9CE3-9EE0864581A2}">
      <dgm:prSet/>
      <dgm:spPr/>
      <dgm:t>
        <a:bodyPr/>
        <a:lstStyle/>
        <a:p>
          <a:pPr>
            <a:buFont typeface="Courier New" panose="02070309020205020404" pitchFamily="49" charset="0"/>
            <a:buChar char="o"/>
          </a:pPr>
          <a:r>
            <a:rPr lang="en-US"/>
            <a:t>Basic</a:t>
          </a:r>
          <a:endParaRPr lang="en-US" dirty="0"/>
        </a:p>
      </dgm:t>
    </dgm:pt>
    <dgm:pt modelId="{F2CF589E-47EE-40A1-93B2-66348D7604CC}" type="parTrans" cxnId="{025DA76C-729F-433B-8130-16E36BBD762D}">
      <dgm:prSet/>
      <dgm:spPr/>
      <dgm:t>
        <a:bodyPr/>
        <a:lstStyle/>
        <a:p>
          <a:endParaRPr lang="en-US"/>
        </a:p>
      </dgm:t>
    </dgm:pt>
    <dgm:pt modelId="{79208295-21D8-46E3-A9E9-08AAC7993592}" type="sibTrans" cxnId="{025DA76C-729F-433B-8130-16E36BBD762D}">
      <dgm:prSet/>
      <dgm:spPr/>
      <dgm:t>
        <a:bodyPr/>
        <a:lstStyle/>
        <a:p>
          <a:endParaRPr lang="en-US"/>
        </a:p>
      </dgm:t>
    </dgm:pt>
    <dgm:pt modelId="{FC958461-774E-40B2-A94C-B019F9342329}">
      <dgm:prSet/>
      <dgm:spPr/>
      <dgm:t>
        <a:bodyPr/>
        <a:lstStyle/>
        <a:p>
          <a:pPr>
            <a:buFont typeface="Courier New" panose="02070309020205020404" pitchFamily="49" charset="0"/>
            <a:buChar char="o"/>
          </a:pPr>
          <a:r>
            <a:rPr lang="en-US"/>
            <a:t>Heatmap</a:t>
          </a:r>
          <a:endParaRPr lang="en-US" dirty="0"/>
        </a:p>
      </dgm:t>
    </dgm:pt>
    <dgm:pt modelId="{4319F8E9-D981-4F8B-AB59-40835F974E86}" type="parTrans" cxnId="{DB4C7C5F-2849-4A0F-8C7B-65FC5559F0A4}">
      <dgm:prSet/>
      <dgm:spPr/>
      <dgm:t>
        <a:bodyPr/>
        <a:lstStyle/>
        <a:p>
          <a:endParaRPr lang="en-US"/>
        </a:p>
      </dgm:t>
    </dgm:pt>
    <dgm:pt modelId="{C0DD51C4-0091-404D-BF8F-2ADEB0A83D8A}" type="sibTrans" cxnId="{DB4C7C5F-2849-4A0F-8C7B-65FC5559F0A4}">
      <dgm:prSet/>
      <dgm:spPr/>
      <dgm:t>
        <a:bodyPr/>
        <a:lstStyle/>
        <a:p>
          <a:endParaRPr lang="en-US"/>
        </a:p>
      </dgm:t>
    </dgm:pt>
    <dgm:pt modelId="{956CD453-5850-4DC9-90D5-F7A18C3E7A7E}" type="pres">
      <dgm:prSet presAssocID="{361E83BF-B98A-4518-9613-08A27E09ECFE}" presName="linear" presStyleCnt="0">
        <dgm:presLayoutVars>
          <dgm:dir/>
          <dgm:animLvl val="lvl"/>
          <dgm:resizeHandles val="exact"/>
        </dgm:presLayoutVars>
      </dgm:prSet>
      <dgm:spPr/>
    </dgm:pt>
    <dgm:pt modelId="{32BE39BD-C5A7-4E7C-9D8F-720A99A6179F}" type="pres">
      <dgm:prSet presAssocID="{A5405740-140E-439A-9FBC-C999634127B5}" presName="parentLin" presStyleCnt="0"/>
      <dgm:spPr/>
    </dgm:pt>
    <dgm:pt modelId="{FA3CE4AA-EA96-4F3E-998E-6AFE90FAA815}" type="pres">
      <dgm:prSet presAssocID="{A5405740-140E-439A-9FBC-C999634127B5}" presName="parentLeftMargin" presStyleLbl="node1" presStyleIdx="0" presStyleCnt="3"/>
      <dgm:spPr/>
    </dgm:pt>
    <dgm:pt modelId="{6FC01080-2F88-42B0-8D54-F776B7E5BF09}" type="pres">
      <dgm:prSet presAssocID="{A5405740-140E-439A-9FBC-C999634127B5}" presName="parentText" presStyleLbl="node1" presStyleIdx="0" presStyleCnt="3">
        <dgm:presLayoutVars>
          <dgm:chMax val="0"/>
          <dgm:bulletEnabled val="1"/>
        </dgm:presLayoutVars>
      </dgm:prSet>
      <dgm:spPr/>
    </dgm:pt>
    <dgm:pt modelId="{4C5C3714-AD62-47E7-9E67-2844BED36A71}" type="pres">
      <dgm:prSet presAssocID="{A5405740-140E-439A-9FBC-C999634127B5}" presName="negativeSpace" presStyleCnt="0"/>
      <dgm:spPr/>
    </dgm:pt>
    <dgm:pt modelId="{A35F44BE-1C23-4262-8B81-54123BEA21CE}" type="pres">
      <dgm:prSet presAssocID="{A5405740-140E-439A-9FBC-C999634127B5}" presName="childText" presStyleLbl="conFgAcc1" presStyleIdx="0" presStyleCnt="3">
        <dgm:presLayoutVars>
          <dgm:bulletEnabled val="1"/>
        </dgm:presLayoutVars>
      </dgm:prSet>
      <dgm:spPr/>
    </dgm:pt>
    <dgm:pt modelId="{4953EB30-0E5A-436B-A1C6-6668F2CCC30B}" type="pres">
      <dgm:prSet presAssocID="{6E3331C2-79D8-4505-A887-B605251BE67D}" presName="spaceBetweenRectangles" presStyleCnt="0"/>
      <dgm:spPr/>
    </dgm:pt>
    <dgm:pt modelId="{64C6A97B-C016-4447-93F4-B595F42B6ED2}" type="pres">
      <dgm:prSet presAssocID="{6730BF5D-B40D-40CA-9E3F-5F7724ED515B}" presName="parentLin" presStyleCnt="0"/>
      <dgm:spPr/>
    </dgm:pt>
    <dgm:pt modelId="{45B4BFC5-ABF3-4601-BB7E-CFBD656E1741}" type="pres">
      <dgm:prSet presAssocID="{6730BF5D-B40D-40CA-9E3F-5F7724ED515B}" presName="parentLeftMargin" presStyleLbl="node1" presStyleIdx="0" presStyleCnt="3"/>
      <dgm:spPr/>
    </dgm:pt>
    <dgm:pt modelId="{79A9C8D2-F38A-493B-A6AD-9D7225197C37}" type="pres">
      <dgm:prSet presAssocID="{6730BF5D-B40D-40CA-9E3F-5F7724ED515B}" presName="parentText" presStyleLbl="node1" presStyleIdx="1" presStyleCnt="3">
        <dgm:presLayoutVars>
          <dgm:chMax val="0"/>
          <dgm:bulletEnabled val="1"/>
        </dgm:presLayoutVars>
      </dgm:prSet>
      <dgm:spPr/>
    </dgm:pt>
    <dgm:pt modelId="{1A12DC5B-1B4A-4652-B60D-B574EECD4B9A}" type="pres">
      <dgm:prSet presAssocID="{6730BF5D-B40D-40CA-9E3F-5F7724ED515B}" presName="negativeSpace" presStyleCnt="0"/>
      <dgm:spPr/>
    </dgm:pt>
    <dgm:pt modelId="{7039589B-1971-44FA-8337-92BA3099B9D0}" type="pres">
      <dgm:prSet presAssocID="{6730BF5D-B40D-40CA-9E3F-5F7724ED515B}" presName="childText" presStyleLbl="conFgAcc1" presStyleIdx="1" presStyleCnt="3">
        <dgm:presLayoutVars>
          <dgm:bulletEnabled val="1"/>
        </dgm:presLayoutVars>
      </dgm:prSet>
      <dgm:spPr/>
    </dgm:pt>
    <dgm:pt modelId="{C1AC49C8-9AA8-472C-B0F5-E2D7DB0F4938}" type="pres">
      <dgm:prSet presAssocID="{B57A4549-C5B2-4F9C-8031-4B899BAD46F5}" presName="spaceBetweenRectangles" presStyleCnt="0"/>
      <dgm:spPr/>
    </dgm:pt>
    <dgm:pt modelId="{6A63A38F-0D25-48C7-93BD-C7DFF639063B}" type="pres">
      <dgm:prSet presAssocID="{6EF0005E-1D19-4F88-AC8E-2222AE80DE42}" presName="parentLin" presStyleCnt="0"/>
      <dgm:spPr/>
    </dgm:pt>
    <dgm:pt modelId="{656B2BA4-4F3F-4CBD-A09C-7A674755282F}" type="pres">
      <dgm:prSet presAssocID="{6EF0005E-1D19-4F88-AC8E-2222AE80DE42}" presName="parentLeftMargin" presStyleLbl="node1" presStyleIdx="1" presStyleCnt="3"/>
      <dgm:spPr/>
    </dgm:pt>
    <dgm:pt modelId="{1BF8073D-5604-4C80-9248-597523CAEC6A}" type="pres">
      <dgm:prSet presAssocID="{6EF0005E-1D19-4F88-AC8E-2222AE80DE42}" presName="parentText" presStyleLbl="node1" presStyleIdx="2" presStyleCnt="3">
        <dgm:presLayoutVars>
          <dgm:chMax val="0"/>
          <dgm:bulletEnabled val="1"/>
        </dgm:presLayoutVars>
      </dgm:prSet>
      <dgm:spPr/>
    </dgm:pt>
    <dgm:pt modelId="{A5C36082-A9E6-4118-9A9B-1F55EE88ADB8}" type="pres">
      <dgm:prSet presAssocID="{6EF0005E-1D19-4F88-AC8E-2222AE80DE42}" presName="negativeSpace" presStyleCnt="0"/>
      <dgm:spPr/>
    </dgm:pt>
    <dgm:pt modelId="{EE5FD8CD-5228-4B05-A41A-3A29CCEA14DC}" type="pres">
      <dgm:prSet presAssocID="{6EF0005E-1D19-4F88-AC8E-2222AE80DE42}" presName="childText" presStyleLbl="conFgAcc1" presStyleIdx="2" presStyleCnt="3">
        <dgm:presLayoutVars>
          <dgm:bulletEnabled val="1"/>
        </dgm:presLayoutVars>
      </dgm:prSet>
      <dgm:spPr/>
    </dgm:pt>
  </dgm:ptLst>
  <dgm:cxnLst>
    <dgm:cxn modelId="{5AB34608-7122-4A54-AEFE-A335E8B371BA}" srcId="{361E83BF-B98A-4518-9613-08A27E09ECFE}" destId="{6EF0005E-1D19-4F88-AC8E-2222AE80DE42}" srcOrd="2" destOrd="0" parTransId="{D8A735F7-6D74-440A-B929-04B3DDA37A71}" sibTransId="{064089CB-9A64-4751-B477-AE5615E1C179}"/>
    <dgm:cxn modelId="{0E1ACB08-C07E-48CD-A426-37045BC5409E}" type="presOf" srcId="{71ACB252-0E33-4B67-9CE3-9EE0864581A2}" destId="{EE5FD8CD-5228-4B05-A41A-3A29CCEA14DC}" srcOrd="0" destOrd="0" presId="urn:microsoft.com/office/officeart/2005/8/layout/list1"/>
    <dgm:cxn modelId="{A58A1D09-2063-48A7-AEE4-6DAE56A1FCD5}" type="presOf" srcId="{A5405740-140E-439A-9FBC-C999634127B5}" destId="{6FC01080-2F88-42B0-8D54-F776B7E5BF09}" srcOrd="1" destOrd="0" presId="urn:microsoft.com/office/officeart/2005/8/layout/list1"/>
    <dgm:cxn modelId="{8991D017-87C6-4E30-B63B-77EC6EBDF2EA}" type="presOf" srcId="{6EF0005E-1D19-4F88-AC8E-2222AE80DE42}" destId="{656B2BA4-4F3F-4CBD-A09C-7A674755282F}" srcOrd="0" destOrd="0" presId="urn:microsoft.com/office/officeart/2005/8/layout/list1"/>
    <dgm:cxn modelId="{CAA96D3B-7C05-4ADD-B294-9341F9D1C412}" type="presOf" srcId="{6EF0005E-1D19-4F88-AC8E-2222AE80DE42}" destId="{1BF8073D-5604-4C80-9248-597523CAEC6A}" srcOrd="1" destOrd="0" presId="urn:microsoft.com/office/officeart/2005/8/layout/list1"/>
    <dgm:cxn modelId="{D10BED4D-919C-44CB-9DAA-02673A218FDD}" srcId="{361E83BF-B98A-4518-9613-08A27E09ECFE}" destId="{A5405740-140E-439A-9FBC-C999634127B5}" srcOrd="0" destOrd="0" parTransId="{4EF46819-2EDD-4529-9AF9-C25845B28C66}" sibTransId="{6E3331C2-79D8-4505-A887-B605251BE67D}"/>
    <dgm:cxn modelId="{DB4C7C5F-2849-4A0F-8C7B-65FC5559F0A4}" srcId="{6EF0005E-1D19-4F88-AC8E-2222AE80DE42}" destId="{FC958461-774E-40B2-A94C-B019F9342329}" srcOrd="1" destOrd="0" parTransId="{4319F8E9-D981-4F8B-AB59-40835F974E86}" sibTransId="{C0DD51C4-0091-404D-BF8F-2ADEB0A83D8A}"/>
    <dgm:cxn modelId="{0FDFB069-393B-4C74-A2A2-A4F47B19FBCC}" type="presOf" srcId="{361E83BF-B98A-4518-9613-08A27E09ECFE}" destId="{956CD453-5850-4DC9-90D5-F7A18C3E7A7E}" srcOrd="0" destOrd="0" presId="urn:microsoft.com/office/officeart/2005/8/layout/list1"/>
    <dgm:cxn modelId="{025DA76C-729F-433B-8130-16E36BBD762D}" srcId="{6EF0005E-1D19-4F88-AC8E-2222AE80DE42}" destId="{71ACB252-0E33-4B67-9CE3-9EE0864581A2}" srcOrd="0" destOrd="0" parTransId="{F2CF589E-47EE-40A1-93B2-66348D7604CC}" sibTransId="{79208295-21D8-46E3-A9E9-08AAC7993592}"/>
    <dgm:cxn modelId="{F0DF4B77-DEAB-4EA4-884D-17E5936E554E}" type="presOf" srcId="{6730BF5D-B40D-40CA-9E3F-5F7724ED515B}" destId="{79A9C8D2-F38A-493B-A6AD-9D7225197C37}" srcOrd="1" destOrd="0" presId="urn:microsoft.com/office/officeart/2005/8/layout/list1"/>
    <dgm:cxn modelId="{999A4EA0-8C97-430A-A063-A433F32C1085}" type="presOf" srcId="{6730BF5D-B40D-40CA-9E3F-5F7724ED515B}" destId="{45B4BFC5-ABF3-4601-BB7E-CFBD656E1741}" srcOrd="0" destOrd="0" presId="urn:microsoft.com/office/officeart/2005/8/layout/list1"/>
    <dgm:cxn modelId="{13D103C9-F54B-437F-8BB4-31F150640B75}" type="presOf" srcId="{A5405740-140E-439A-9FBC-C999634127B5}" destId="{FA3CE4AA-EA96-4F3E-998E-6AFE90FAA815}" srcOrd="0" destOrd="0" presId="urn:microsoft.com/office/officeart/2005/8/layout/list1"/>
    <dgm:cxn modelId="{97596BDA-55A8-4807-BE43-F08F9976BF14}" type="presOf" srcId="{FC958461-774E-40B2-A94C-B019F9342329}" destId="{EE5FD8CD-5228-4B05-A41A-3A29CCEA14DC}" srcOrd="0" destOrd="1" presId="urn:microsoft.com/office/officeart/2005/8/layout/list1"/>
    <dgm:cxn modelId="{4B0F73F9-E4CA-42B2-BFD2-154CFF00FB5E}" srcId="{361E83BF-B98A-4518-9613-08A27E09ECFE}" destId="{6730BF5D-B40D-40CA-9E3F-5F7724ED515B}" srcOrd="1" destOrd="0" parTransId="{7C655171-17EC-42F2-97DD-9B62B189765E}" sibTransId="{B57A4549-C5B2-4F9C-8031-4B899BAD46F5}"/>
    <dgm:cxn modelId="{09068EEB-D695-4033-81E0-8BB6156FFC92}" type="presParOf" srcId="{956CD453-5850-4DC9-90D5-F7A18C3E7A7E}" destId="{32BE39BD-C5A7-4E7C-9D8F-720A99A6179F}" srcOrd="0" destOrd="0" presId="urn:microsoft.com/office/officeart/2005/8/layout/list1"/>
    <dgm:cxn modelId="{3A43198F-A817-464F-9EAA-FC4748C440E2}" type="presParOf" srcId="{32BE39BD-C5A7-4E7C-9D8F-720A99A6179F}" destId="{FA3CE4AA-EA96-4F3E-998E-6AFE90FAA815}" srcOrd="0" destOrd="0" presId="urn:microsoft.com/office/officeart/2005/8/layout/list1"/>
    <dgm:cxn modelId="{D75257D8-75AE-49FE-BDA9-733BAA5D3660}" type="presParOf" srcId="{32BE39BD-C5A7-4E7C-9D8F-720A99A6179F}" destId="{6FC01080-2F88-42B0-8D54-F776B7E5BF09}" srcOrd="1" destOrd="0" presId="urn:microsoft.com/office/officeart/2005/8/layout/list1"/>
    <dgm:cxn modelId="{08D6FFFC-17BD-42C5-B69E-2226DE9B43C4}" type="presParOf" srcId="{956CD453-5850-4DC9-90D5-F7A18C3E7A7E}" destId="{4C5C3714-AD62-47E7-9E67-2844BED36A71}" srcOrd="1" destOrd="0" presId="urn:microsoft.com/office/officeart/2005/8/layout/list1"/>
    <dgm:cxn modelId="{C411F9D5-67F4-46A8-AFCA-6DD68629946D}" type="presParOf" srcId="{956CD453-5850-4DC9-90D5-F7A18C3E7A7E}" destId="{A35F44BE-1C23-4262-8B81-54123BEA21CE}" srcOrd="2" destOrd="0" presId="urn:microsoft.com/office/officeart/2005/8/layout/list1"/>
    <dgm:cxn modelId="{C509E4EA-28BC-46E7-9AB3-6DF4E02AD00C}" type="presParOf" srcId="{956CD453-5850-4DC9-90D5-F7A18C3E7A7E}" destId="{4953EB30-0E5A-436B-A1C6-6668F2CCC30B}" srcOrd="3" destOrd="0" presId="urn:microsoft.com/office/officeart/2005/8/layout/list1"/>
    <dgm:cxn modelId="{C6A5566E-135A-4AC6-8AF8-073DC5F0C2A6}" type="presParOf" srcId="{956CD453-5850-4DC9-90D5-F7A18C3E7A7E}" destId="{64C6A97B-C016-4447-93F4-B595F42B6ED2}" srcOrd="4" destOrd="0" presId="urn:microsoft.com/office/officeart/2005/8/layout/list1"/>
    <dgm:cxn modelId="{632F34C2-A8CB-45AC-B311-65BAF15B6572}" type="presParOf" srcId="{64C6A97B-C016-4447-93F4-B595F42B6ED2}" destId="{45B4BFC5-ABF3-4601-BB7E-CFBD656E1741}" srcOrd="0" destOrd="0" presId="urn:microsoft.com/office/officeart/2005/8/layout/list1"/>
    <dgm:cxn modelId="{514E569D-A924-4F29-A627-CFC5FAF885F8}" type="presParOf" srcId="{64C6A97B-C016-4447-93F4-B595F42B6ED2}" destId="{79A9C8D2-F38A-493B-A6AD-9D7225197C37}" srcOrd="1" destOrd="0" presId="urn:microsoft.com/office/officeart/2005/8/layout/list1"/>
    <dgm:cxn modelId="{7DDAAAE0-3C47-45AD-B96C-CAB997E55C42}" type="presParOf" srcId="{956CD453-5850-4DC9-90D5-F7A18C3E7A7E}" destId="{1A12DC5B-1B4A-4652-B60D-B574EECD4B9A}" srcOrd="5" destOrd="0" presId="urn:microsoft.com/office/officeart/2005/8/layout/list1"/>
    <dgm:cxn modelId="{B18156CC-8CBF-4336-98E1-C3D7E306DAD0}" type="presParOf" srcId="{956CD453-5850-4DC9-90D5-F7A18C3E7A7E}" destId="{7039589B-1971-44FA-8337-92BA3099B9D0}" srcOrd="6" destOrd="0" presId="urn:microsoft.com/office/officeart/2005/8/layout/list1"/>
    <dgm:cxn modelId="{B06B1197-B7CF-4B5D-A7AE-6B17DC32AAC3}" type="presParOf" srcId="{956CD453-5850-4DC9-90D5-F7A18C3E7A7E}" destId="{C1AC49C8-9AA8-472C-B0F5-E2D7DB0F4938}" srcOrd="7" destOrd="0" presId="urn:microsoft.com/office/officeart/2005/8/layout/list1"/>
    <dgm:cxn modelId="{3C89E91A-93C5-4BD0-8D00-A3EC53208ED1}" type="presParOf" srcId="{956CD453-5850-4DC9-90D5-F7A18C3E7A7E}" destId="{6A63A38F-0D25-48C7-93BD-C7DFF639063B}" srcOrd="8" destOrd="0" presId="urn:microsoft.com/office/officeart/2005/8/layout/list1"/>
    <dgm:cxn modelId="{5BF32B66-AB57-42E5-BBF3-F72D0C75D074}" type="presParOf" srcId="{6A63A38F-0D25-48C7-93BD-C7DFF639063B}" destId="{656B2BA4-4F3F-4CBD-A09C-7A674755282F}" srcOrd="0" destOrd="0" presId="urn:microsoft.com/office/officeart/2005/8/layout/list1"/>
    <dgm:cxn modelId="{2DF322E4-9913-486C-A626-740C2D4F358D}" type="presParOf" srcId="{6A63A38F-0D25-48C7-93BD-C7DFF639063B}" destId="{1BF8073D-5604-4C80-9248-597523CAEC6A}" srcOrd="1" destOrd="0" presId="urn:microsoft.com/office/officeart/2005/8/layout/list1"/>
    <dgm:cxn modelId="{038BD34D-7118-4F09-9A44-4D715A72273D}" type="presParOf" srcId="{956CD453-5850-4DC9-90D5-F7A18C3E7A7E}" destId="{A5C36082-A9E6-4118-9A9B-1F55EE88ADB8}" srcOrd="9" destOrd="0" presId="urn:microsoft.com/office/officeart/2005/8/layout/list1"/>
    <dgm:cxn modelId="{6444F325-EAA8-4838-AEDC-5AA20502E6F9}" type="presParOf" srcId="{956CD453-5850-4DC9-90D5-F7A18C3E7A7E}" destId="{EE5FD8CD-5228-4B05-A41A-3A29CCEA14D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57CB40-23EF-455B-A1B2-C6D056C4649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ED66B20-1E6E-4D3B-8DF8-A00CEB77F82C}">
      <dgm:prSet custT="1"/>
      <dgm:spPr/>
      <dgm:t>
        <a:bodyPr/>
        <a:lstStyle/>
        <a:p>
          <a:r>
            <a:rPr lang="en-US" sz="2400"/>
            <a:t>Tabular layout</a:t>
          </a:r>
        </a:p>
      </dgm:t>
    </dgm:pt>
    <dgm:pt modelId="{3DF1B6D3-BB2E-4494-9153-B962134401A4}" type="parTrans" cxnId="{1843FE88-37D8-407C-885F-020D99626A21}">
      <dgm:prSet/>
      <dgm:spPr/>
      <dgm:t>
        <a:bodyPr/>
        <a:lstStyle/>
        <a:p>
          <a:endParaRPr lang="en-US"/>
        </a:p>
      </dgm:t>
    </dgm:pt>
    <dgm:pt modelId="{8BC99082-E633-4EDB-869D-5A3437F6E4D4}" type="sibTrans" cxnId="{1843FE88-37D8-407C-885F-020D99626A21}">
      <dgm:prSet/>
      <dgm:spPr/>
      <dgm:t>
        <a:bodyPr/>
        <a:lstStyle/>
        <a:p>
          <a:endParaRPr lang="en-US"/>
        </a:p>
      </dgm:t>
    </dgm:pt>
    <dgm:pt modelId="{91E99B02-53B4-477F-8746-C2C5AC628886}">
      <dgm:prSet custT="1"/>
      <dgm:spPr/>
      <dgm:t>
        <a:bodyPr/>
        <a:lstStyle/>
        <a:p>
          <a:r>
            <a:rPr lang="en-US" sz="2400"/>
            <a:t>Works like a grid</a:t>
          </a:r>
        </a:p>
      </dgm:t>
    </dgm:pt>
    <dgm:pt modelId="{215CD202-0734-4D04-B0E4-057478E1E0F9}" type="parTrans" cxnId="{BDAC4E86-5123-42DF-A3CF-9737BA119D9D}">
      <dgm:prSet/>
      <dgm:spPr/>
      <dgm:t>
        <a:bodyPr/>
        <a:lstStyle/>
        <a:p>
          <a:endParaRPr lang="en-US"/>
        </a:p>
      </dgm:t>
    </dgm:pt>
    <dgm:pt modelId="{43139803-BC56-4E02-9A5E-81FECEC62724}" type="sibTrans" cxnId="{BDAC4E86-5123-42DF-A3CF-9737BA119D9D}">
      <dgm:prSet/>
      <dgm:spPr/>
      <dgm:t>
        <a:bodyPr/>
        <a:lstStyle/>
        <a:p>
          <a:endParaRPr lang="en-US"/>
        </a:p>
      </dgm:t>
    </dgm:pt>
    <dgm:pt modelId="{A25D01EE-28E4-4F17-80BE-DD8180546705}">
      <dgm:prSet custT="1"/>
      <dgm:spPr/>
      <dgm:t>
        <a:bodyPr/>
        <a:lstStyle/>
        <a:p>
          <a:r>
            <a:rPr lang="en-US" sz="2400"/>
            <a:t>Highlights data</a:t>
          </a:r>
        </a:p>
      </dgm:t>
    </dgm:pt>
    <dgm:pt modelId="{507AB466-E204-41F4-BF5A-23C6264CD2E9}" type="parTrans" cxnId="{3400E5F7-ED49-4310-A313-31CA870F404E}">
      <dgm:prSet/>
      <dgm:spPr/>
      <dgm:t>
        <a:bodyPr/>
        <a:lstStyle/>
        <a:p>
          <a:endParaRPr lang="en-US"/>
        </a:p>
      </dgm:t>
    </dgm:pt>
    <dgm:pt modelId="{9C67865B-B0A7-4A4B-9CCF-A981B650369B}" type="sibTrans" cxnId="{3400E5F7-ED49-4310-A313-31CA870F404E}">
      <dgm:prSet/>
      <dgm:spPr/>
      <dgm:t>
        <a:bodyPr/>
        <a:lstStyle/>
        <a:p>
          <a:endParaRPr lang="en-US"/>
        </a:p>
      </dgm:t>
    </dgm:pt>
    <dgm:pt modelId="{7BFEA552-7F7E-47FA-B041-6ED80D21DEDE}">
      <dgm:prSet custT="1"/>
      <dgm:spPr/>
      <dgm:t>
        <a:bodyPr/>
        <a:lstStyle/>
        <a:p>
          <a:r>
            <a:rPr lang="en-US" sz="2400"/>
            <a:t>Great for drawing quick attention</a:t>
          </a:r>
        </a:p>
      </dgm:t>
    </dgm:pt>
    <dgm:pt modelId="{F90D4FF4-0139-4F93-84C8-0539E9CC9869}" type="parTrans" cxnId="{24C4C0D9-32E8-4B2D-9518-047CB56CDAA5}">
      <dgm:prSet/>
      <dgm:spPr/>
      <dgm:t>
        <a:bodyPr/>
        <a:lstStyle/>
        <a:p>
          <a:endParaRPr lang="en-US"/>
        </a:p>
      </dgm:t>
    </dgm:pt>
    <dgm:pt modelId="{1C4097D2-CE54-47A9-8FD1-1CA64DDCB50A}" type="sibTrans" cxnId="{24C4C0D9-32E8-4B2D-9518-047CB56CDAA5}">
      <dgm:prSet/>
      <dgm:spPr/>
      <dgm:t>
        <a:bodyPr/>
        <a:lstStyle/>
        <a:p>
          <a:endParaRPr lang="en-US"/>
        </a:p>
      </dgm:t>
    </dgm:pt>
    <dgm:pt modelId="{926EFF4E-6E02-C643-8226-373269B23501}" type="pres">
      <dgm:prSet presAssocID="{DA57CB40-23EF-455B-A1B2-C6D056C4649E}" presName="linear" presStyleCnt="0">
        <dgm:presLayoutVars>
          <dgm:animLvl val="lvl"/>
          <dgm:resizeHandles val="exact"/>
        </dgm:presLayoutVars>
      </dgm:prSet>
      <dgm:spPr/>
    </dgm:pt>
    <dgm:pt modelId="{9AEBC6C4-E796-B141-9FDC-88E2FB521F02}" type="pres">
      <dgm:prSet presAssocID="{8ED66B20-1E6E-4D3B-8DF8-A00CEB77F82C}" presName="parentText" presStyleLbl="node1" presStyleIdx="0" presStyleCnt="4">
        <dgm:presLayoutVars>
          <dgm:chMax val="0"/>
          <dgm:bulletEnabled val="1"/>
        </dgm:presLayoutVars>
      </dgm:prSet>
      <dgm:spPr/>
    </dgm:pt>
    <dgm:pt modelId="{22D5677E-3484-F845-B280-2543DD4BD1CA}" type="pres">
      <dgm:prSet presAssocID="{8BC99082-E633-4EDB-869D-5A3437F6E4D4}" presName="spacer" presStyleCnt="0"/>
      <dgm:spPr/>
    </dgm:pt>
    <dgm:pt modelId="{4F6E30FB-9D53-E641-8812-297960624FD1}" type="pres">
      <dgm:prSet presAssocID="{91E99B02-53B4-477F-8746-C2C5AC628886}" presName="parentText" presStyleLbl="node1" presStyleIdx="1" presStyleCnt="4">
        <dgm:presLayoutVars>
          <dgm:chMax val="0"/>
          <dgm:bulletEnabled val="1"/>
        </dgm:presLayoutVars>
      </dgm:prSet>
      <dgm:spPr/>
    </dgm:pt>
    <dgm:pt modelId="{4C1EACA7-63D2-134F-A119-9FE5C6F9284A}" type="pres">
      <dgm:prSet presAssocID="{43139803-BC56-4E02-9A5E-81FECEC62724}" presName="spacer" presStyleCnt="0"/>
      <dgm:spPr/>
    </dgm:pt>
    <dgm:pt modelId="{50E6F447-64F5-DD41-AE05-136F07D5B422}" type="pres">
      <dgm:prSet presAssocID="{A25D01EE-28E4-4F17-80BE-DD8180546705}" presName="parentText" presStyleLbl="node1" presStyleIdx="2" presStyleCnt="4">
        <dgm:presLayoutVars>
          <dgm:chMax val="0"/>
          <dgm:bulletEnabled val="1"/>
        </dgm:presLayoutVars>
      </dgm:prSet>
      <dgm:spPr/>
    </dgm:pt>
    <dgm:pt modelId="{620DA8BF-862E-544E-9757-4EF7541FF349}" type="pres">
      <dgm:prSet presAssocID="{9C67865B-B0A7-4A4B-9CCF-A981B650369B}" presName="spacer" presStyleCnt="0"/>
      <dgm:spPr/>
    </dgm:pt>
    <dgm:pt modelId="{8D43431D-9BA7-9F4A-8019-F86A432EDE80}" type="pres">
      <dgm:prSet presAssocID="{7BFEA552-7F7E-47FA-B041-6ED80D21DEDE}" presName="parentText" presStyleLbl="node1" presStyleIdx="3" presStyleCnt="4">
        <dgm:presLayoutVars>
          <dgm:chMax val="0"/>
          <dgm:bulletEnabled val="1"/>
        </dgm:presLayoutVars>
      </dgm:prSet>
      <dgm:spPr/>
    </dgm:pt>
  </dgm:ptLst>
  <dgm:cxnLst>
    <dgm:cxn modelId="{9118A049-6A87-F64D-BDF1-CFD74223ECDD}" type="presOf" srcId="{91E99B02-53B4-477F-8746-C2C5AC628886}" destId="{4F6E30FB-9D53-E641-8812-297960624FD1}" srcOrd="0" destOrd="0" presId="urn:microsoft.com/office/officeart/2005/8/layout/vList2"/>
    <dgm:cxn modelId="{BDAC4E86-5123-42DF-A3CF-9737BA119D9D}" srcId="{DA57CB40-23EF-455B-A1B2-C6D056C4649E}" destId="{91E99B02-53B4-477F-8746-C2C5AC628886}" srcOrd="1" destOrd="0" parTransId="{215CD202-0734-4D04-B0E4-057478E1E0F9}" sibTransId="{43139803-BC56-4E02-9A5E-81FECEC62724}"/>
    <dgm:cxn modelId="{1843FE88-37D8-407C-885F-020D99626A21}" srcId="{DA57CB40-23EF-455B-A1B2-C6D056C4649E}" destId="{8ED66B20-1E6E-4D3B-8DF8-A00CEB77F82C}" srcOrd="0" destOrd="0" parTransId="{3DF1B6D3-BB2E-4494-9153-B962134401A4}" sibTransId="{8BC99082-E633-4EDB-869D-5A3437F6E4D4}"/>
    <dgm:cxn modelId="{8555A393-99B6-B446-915E-BC839AB400AC}" type="presOf" srcId="{DA57CB40-23EF-455B-A1B2-C6D056C4649E}" destId="{926EFF4E-6E02-C643-8226-373269B23501}" srcOrd="0" destOrd="0" presId="urn:microsoft.com/office/officeart/2005/8/layout/vList2"/>
    <dgm:cxn modelId="{20A8E7BB-31F9-FB42-9DBD-FE6E96B8E913}" type="presOf" srcId="{A25D01EE-28E4-4F17-80BE-DD8180546705}" destId="{50E6F447-64F5-DD41-AE05-136F07D5B422}" srcOrd="0" destOrd="0" presId="urn:microsoft.com/office/officeart/2005/8/layout/vList2"/>
    <dgm:cxn modelId="{0407FACF-E575-1242-973D-C309C21ADAB3}" type="presOf" srcId="{7BFEA552-7F7E-47FA-B041-6ED80D21DEDE}" destId="{8D43431D-9BA7-9F4A-8019-F86A432EDE80}" srcOrd="0" destOrd="0" presId="urn:microsoft.com/office/officeart/2005/8/layout/vList2"/>
    <dgm:cxn modelId="{24C4C0D9-32E8-4B2D-9518-047CB56CDAA5}" srcId="{DA57CB40-23EF-455B-A1B2-C6D056C4649E}" destId="{7BFEA552-7F7E-47FA-B041-6ED80D21DEDE}" srcOrd="3" destOrd="0" parTransId="{F90D4FF4-0139-4F93-84C8-0539E9CC9869}" sibTransId="{1C4097D2-CE54-47A9-8FD1-1CA64DDCB50A}"/>
    <dgm:cxn modelId="{DB2AD4EA-AD7E-EA49-A1F3-55CD6ABA0ACC}" type="presOf" srcId="{8ED66B20-1E6E-4D3B-8DF8-A00CEB77F82C}" destId="{9AEBC6C4-E796-B141-9FDC-88E2FB521F02}" srcOrd="0" destOrd="0" presId="urn:microsoft.com/office/officeart/2005/8/layout/vList2"/>
    <dgm:cxn modelId="{3400E5F7-ED49-4310-A313-31CA870F404E}" srcId="{DA57CB40-23EF-455B-A1B2-C6D056C4649E}" destId="{A25D01EE-28E4-4F17-80BE-DD8180546705}" srcOrd="2" destOrd="0" parTransId="{507AB466-E204-41F4-BF5A-23C6264CD2E9}" sibTransId="{9C67865B-B0A7-4A4B-9CCF-A981B650369B}"/>
    <dgm:cxn modelId="{E670E62A-9182-E142-83C6-4CE5576FC5E2}" type="presParOf" srcId="{926EFF4E-6E02-C643-8226-373269B23501}" destId="{9AEBC6C4-E796-B141-9FDC-88E2FB521F02}" srcOrd="0" destOrd="0" presId="urn:microsoft.com/office/officeart/2005/8/layout/vList2"/>
    <dgm:cxn modelId="{D2D9F5B7-A0B7-494F-B4B0-E94D0F80555E}" type="presParOf" srcId="{926EFF4E-6E02-C643-8226-373269B23501}" destId="{22D5677E-3484-F845-B280-2543DD4BD1CA}" srcOrd="1" destOrd="0" presId="urn:microsoft.com/office/officeart/2005/8/layout/vList2"/>
    <dgm:cxn modelId="{17CCB781-12AA-CD4B-B189-AB9152219865}" type="presParOf" srcId="{926EFF4E-6E02-C643-8226-373269B23501}" destId="{4F6E30FB-9D53-E641-8812-297960624FD1}" srcOrd="2" destOrd="0" presId="urn:microsoft.com/office/officeart/2005/8/layout/vList2"/>
    <dgm:cxn modelId="{88F10D9A-A58C-0543-94FA-28075865F847}" type="presParOf" srcId="{926EFF4E-6E02-C643-8226-373269B23501}" destId="{4C1EACA7-63D2-134F-A119-9FE5C6F9284A}" srcOrd="3" destOrd="0" presId="urn:microsoft.com/office/officeart/2005/8/layout/vList2"/>
    <dgm:cxn modelId="{226E235F-6767-7F40-9E72-1E1874BB5CD0}" type="presParOf" srcId="{926EFF4E-6E02-C643-8226-373269B23501}" destId="{50E6F447-64F5-DD41-AE05-136F07D5B422}" srcOrd="4" destOrd="0" presId="urn:microsoft.com/office/officeart/2005/8/layout/vList2"/>
    <dgm:cxn modelId="{581C0345-5F2C-AA42-990E-E27D751F12E9}" type="presParOf" srcId="{926EFF4E-6E02-C643-8226-373269B23501}" destId="{620DA8BF-862E-544E-9757-4EF7541FF349}" srcOrd="5" destOrd="0" presId="urn:microsoft.com/office/officeart/2005/8/layout/vList2"/>
    <dgm:cxn modelId="{75CFDBA1-85EB-6141-A12E-2B979CEA47E4}" type="presParOf" srcId="{926EFF4E-6E02-C643-8226-373269B23501}" destId="{8D43431D-9BA7-9F4A-8019-F86A432EDE8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34E43E-2FD5-4F3F-BECD-4190D4A5332E}"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830FD83E-F6FA-40C6-A58E-964825389280}">
      <dgm:prSet custT="1"/>
      <dgm:spPr/>
      <dgm:t>
        <a:bodyPr/>
        <a:lstStyle/>
        <a:p>
          <a:r>
            <a:rPr lang="en-US" sz="2400" dirty="0"/>
            <a:t>Works best for presenting trends in dimensions</a:t>
          </a:r>
        </a:p>
      </dgm:t>
    </dgm:pt>
    <dgm:pt modelId="{3B786742-AAE1-4ADE-BE30-8A7A2BF5648C}" type="parTrans" cxnId="{8693BA4A-8483-4CF2-A5C5-A49932B75EDD}">
      <dgm:prSet/>
      <dgm:spPr/>
      <dgm:t>
        <a:bodyPr/>
        <a:lstStyle/>
        <a:p>
          <a:endParaRPr lang="en-US"/>
        </a:p>
      </dgm:t>
    </dgm:pt>
    <dgm:pt modelId="{DD628EE9-25F0-4D4A-8314-C6D9B125FEEC}" type="sibTrans" cxnId="{8693BA4A-8483-4CF2-A5C5-A49932B75EDD}">
      <dgm:prSet/>
      <dgm:spPr/>
      <dgm:t>
        <a:bodyPr/>
        <a:lstStyle/>
        <a:p>
          <a:endParaRPr lang="en-US"/>
        </a:p>
      </dgm:t>
    </dgm:pt>
    <dgm:pt modelId="{D447C00F-2D81-4DB6-965D-B2452719364F}">
      <dgm:prSet custT="1"/>
      <dgm:spPr/>
      <dgm:t>
        <a:bodyPr/>
        <a:lstStyle/>
        <a:p>
          <a:r>
            <a:rPr lang="en-US" sz="2400"/>
            <a:t>Great for showing relationship between multiple variables</a:t>
          </a:r>
        </a:p>
      </dgm:t>
    </dgm:pt>
    <dgm:pt modelId="{DA4E9041-BDFC-48A9-93A6-8238277F5DE2}" type="parTrans" cxnId="{32573F11-F380-49F6-A9E0-E3DB4BB93A80}">
      <dgm:prSet/>
      <dgm:spPr/>
      <dgm:t>
        <a:bodyPr/>
        <a:lstStyle/>
        <a:p>
          <a:endParaRPr lang="en-US"/>
        </a:p>
      </dgm:t>
    </dgm:pt>
    <dgm:pt modelId="{D52AA1A4-E1D1-41F1-BC1D-347EC55CAC96}" type="sibTrans" cxnId="{32573F11-F380-49F6-A9E0-E3DB4BB93A80}">
      <dgm:prSet/>
      <dgm:spPr/>
      <dgm:t>
        <a:bodyPr/>
        <a:lstStyle/>
        <a:p>
          <a:endParaRPr lang="en-US"/>
        </a:p>
      </dgm:t>
    </dgm:pt>
    <dgm:pt modelId="{93109E8A-2D44-BB4C-B9EF-442DA9C3457D}" type="pres">
      <dgm:prSet presAssocID="{6C34E43E-2FD5-4F3F-BECD-4190D4A5332E}" presName="linear" presStyleCnt="0">
        <dgm:presLayoutVars>
          <dgm:animLvl val="lvl"/>
          <dgm:resizeHandles val="exact"/>
        </dgm:presLayoutVars>
      </dgm:prSet>
      <dgm:spPr/>
    </dgm:pt>
    <dgm:pt modelId="{6A6C13E1-3201-284C-A0CD-110A00300637}" type="pres">
      <dgm:prSet presAssocID="{830FD83E-F6FA-40C6-A58E-964825389280}" presName="parentText" presStyleLbl="node1" presStyleIdx="0" presStyleCnt="2">
        <dgm:presLayoutVars>
          <dgm:chMax val="0"/>
          <dgm:bulletEnabled val="1"/>
        </dgm:presLayoutVars>
      </dgm:prSet>
      <dgm:spPr/>
    </dgm:pt>
    <dgm:pt modelId="{E9293AC8-03AA-9445-B878-859AA687522A}" type="pres">
      <dgm:prSet presAssocID="{DD628EE9-25F0-4D4A-8314-C6D9B125FEEC}" presName="spacer" presStyleCnt="0"/>
      <dgm:spPr/>
    </dgm:pt>
    <dgm:pt modelId="{E53E48CF-737F-CB44-8B35-D69E8C678099}" type="pres">
      <dgm:prSet presAssocID="{D447C00F-2D81-4DB6-965D-B2452719364F}" presName="parentText" presStyleLbl="node1" presStyleIdx="1" presStyleCnt="2">
        <dgm:presLayoutVars>
          <dgm:chMax val="0"/>
          <dgm:bulletEnabled val="1"/>
        </dgm:presLayoutVars>
      </dgm:prSet>
      <dgm:spPr/>
    </dgm:pt>
  </dgm:ptLst>
  <dgm:cxnLst>
    <dgm:cxn modelId="{32573F11-F380-49F6-A9E0-E3DB4BB93A80}" srcId="{6C34E43E-2FD5-4F3F-BECD-4190D4A5332E}" destId="{D447C00F-2D81-4DB6-965D-B2452719364F}" srcOrd="1" destOrd="0" parTransId="{DA4E9041-BDFC-48A9-93A6-8238277F5DE2}" sibTransId="{D52AA1A4-E1D1-41F1-BC1D-347EC55CAC96}"/>
    <dgm:cxn modelId="{975B0D33-0523-8446-983A-F39036145CA9}" type="presOf" srcId="{6C34E43E-2FD5-4F3F-BECD-4190D4A5332E}" destId="{93109E8A-2D44-BB4C-B9EF-442DA9C3457D}" srcOrd="0" destOrd="0" presId="urn:microsoft.com/office/officeart/2005/8/layout/vList2"/>
    <dgm:cxn modelId="{8693BA4A-8483-4CF2-A5C5-A49932B75EDD}" srcId="{6C34E43E-2FD5-4F3F-BECD-4190D4A5332E}" destId="{830FD83E-F6FA-40C6-A58E-964825389280}" srcOrd="0" destOrd="0" parTransId="{3B786742-AAE1-4ADE-BE30-8A7A2BF5648C}" sibTransId="{DD628EE9-25F0-4D4A-8314-C6D9B125FEEC}"/>
    <dgm:cxn modelId="{793058AE-7443-F248-A6CD-A289809F066A}" type="presOf" srcId="{D447C00F-2D81-4DB6-965D-B2452719364F}" destId="{E53E48CF-737F-CB44-8B35-D69E8C678099}" srcOrd="0" destOrd="0" presId="urn:microsoft.com/office/officeart/2005/8/layout/vList2"/>
    <dgm:cxn modelId="{ACBDC3F7-260C-5040-9490-6FB40CED6584}" type="presOf" srcId="{830FD83E-F6FA-40C6-A58E-964825389280}" destId="{6A6C13E1-3201-284C-A0CD-110A00300637}" srcOrd="0" destOrd="0" presId="urn:microsoft.com/office/officeart/2005/8/layout/vList2"/>
    <dgm:cxn modelId="{1763B9BD-1586-E846-8ECA-63AFFBDA091F}" type="presParOf" srcId="{93109E8A-2D44-BB4C-B9EF-442DA9C3457D}" destId="{6A6C13E1-3201-284C-A0CD-110A00300637}" srcOrd="0" destOrd="0" presId="urn:microsoft.com/office/officeart/2005/8/layout/vList2"/>
    <dgm:cxn modelId="{5C369577-DCE5-1E49-99FC-BD39CF7C2905}" type="presParOf" srcId="{93109E8A-2D44-BB4C-B9EF-442DA9C3457D}" destId="{E9293AC8-03AA-9445-B878-859AA687522A}" srcOrd="1" destOrd="0" presId="urn:microsoft.com/office/officeart/2005/8/layout/vList2"/>
    <dgm:cxn modelId="{0E8D6736-2FAE-0447-93FE-614310D8ADB0}" type="presParOf" srcId="{93109E8A-2D44-BB4C-B9EF-442DA9C3457D}" destId="{E53E48CF-737F-CB44-8B35-D69E8C67809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B3A40E-6E9A-4D02-9D4D-B73697AA35E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D20655-F0CB-4272-AF96-7BC0AFDA52CD}">
      <dgm:prSet custT="1"/>
      <dgm:spPr/>
      <dgm:t>
        <a:bodyPr/>
        <a:lstStyle/>
        <a:p>
          <a:r>
            <a:rPr lang="en-US" sz="2400"/>
            <a:t>Effective for presenting information quickly</a:t>
          </a:r>
        </a:p>
      </dgm:t>
    </dgm:pt>
    <dgm:pt modelId="{DEE3068E-8158-4EB9-B742-EDBC7DC30CEA}" type="parTrans" cxnId="{40F6BE58-744D-4656-BD6E-6F8EE2555243}">
      <dgm:prSet/>
      <dgm:spPr/>
      <dgm:t>
        <a:bodyPr/>
        <a:lstStyle/>
        <a:p>
          <a:endParaRPr lang="en-US"/>
        </a:p>
      </dgm:t>
    </dgm:pt>
    <dgm:pt modelId="{89510AC0-4602-4187-8038-A66D9E7F7083}" type="sibTrans" cxnId="{40F6BE58-744D-4656-BD6E-6F8EE2555243}">
      <dgm:prSet/>
      <dgm:spPr/>
      <dgm:t>
        <a:bodyPr/>
        <a:lstStyle/>
        <a:p>
          <a:endParaRPr lang="en-US"/>
        </a:p>
      </dgm:t>
    </dgm:pt>
    <dgm:pt modelId="{4FEC6E40-DA47-406B-941E-6348D09D8E94}">
      <dgm:prSet custT="1"/>
      <dgm:spPr/>
      <dgm:t>
        <a:bodyPr/>
        <a:lstStyle/>
        <a:p>
          <a:r>
            <a:rPr lang="en-US" sz="2400"/>
            <a:t>Easily compare data</a:t>
          </a:r>
        </a:p>
      </dgm:t>
    </dgm:pt>
    <dgm:pt modelId="{D893E7FC-534B-4412-80BF-BA1E6E68AED7}" type="parTrans" cxnId="{94CB535F-0A73-47C9-82C0-296AB9E15C23}">
      <dgm:prSet/>
      <dgm:spPr/>
      <dgm:t>
        <a:bodyPr/>
        <a:lstStyle/>
        <a:p>
          <a:endParaRPr lang="en-US"/>
        </a:p>
      </dgm:t>
    </dgm:pt>
    <dgm:pt modelId="{A90A6A63-9D18-460B-80FD-4C856D507F7E}" type="sibTrans" cxnId="{94CB535F-0A73-47C9-82C0-296AB9E15C23}">
      <dgm:prSet/>
      <dgm:spPr/>
      <dgm:t>
        <a:bodyPr/>
        <a:lstStyle/>
        <a:p>
          <a:endParaRPr lang="en-US"/>
        </a:p>
      </dgm:t>
    </dgm:pt>
    <dgm:pt modelId="{E169F36C-2D17-4983-832F-A8A864F7E730}">
      <dgm:prSet custT="1"/>
      <dgm:spPr/>
      <dgm:t>
        <a:bodyPr/>
        <a:lstStyle/>
        <a:p>
          <a:r>
            <a:rPr lang="en-US" sz="2400"/>
            <a:t>Reveal trends</a:t>
          </a:r>
        </a:p>
      </dgm:t>
    </dgm:pt>
    <dgm:pt modelId="{BCC7FA36-9A18-4D22-B60E-F1FA728D72A3}" type="parTrans" cxnId="{46F3B7F5-5205-496B-B86D-949B1C2C044B}">
      <dgm:prSet/>
      <dgm:spPr/>
      <dgm:t>
        <a:bodyPr/>
        <a:lstStyle/>
        <a:p>
          <a:endParaRPr lang="en-US"/>
        </a:p>
      </dgm:t>
    </dgm:pt>
    <dgm:pt modelId="{EA809E73-4D1A-45C4-9F41-0ED7EDBBE046}" type="sibTrans" cxnId="{46F3B7F5-5205-496B-B86D-949B1C2C044B}">
      <dgm:prSet/>
      <dgm:spPr/>
      <dgm:t>
        <a:bodyPr/>
        <a:lstStyle/>
        <a:p>
          <a:endParaRPr lang="en-US"/>
        </a:p>
      </dgm:t>
    </dgm:pt>
    <dgm:pt modelId="{3DC4A1E3-47FF-460F-9E56-E1B88710F790}" type="pres">
      <dgm:prSet presAssocID="{2CB3A40E-6E9A-4D02-9D4D-B73697AA35E0}" presName="root" presStyleCnt="0">
        <dgm:presLayoutVars>
          <dgm:dir/>
          <dgm:resizeHandles val="exact"/>
        </dgm:presLayoutVars>
      </dgm:prSet>
      <dgm:spPr/>
    </dgm:pt>
    <dgm:pt modelId="{26E638A1-4BC6-43FA-B988-F3EA2BDE5548}" type="pres">
      <dgm:prSet presAssocID="{69D20655-F0CB-4272-AF96-7BC0AFDA52CD}" presName="compNode" presStyleCnt="0"/>
      <dgm:spPr/>
    </dgm:pt>
    <dgm:pt modelId="{8D92529B-1922-4870-87EA-651409B2626A}" type="pres">
      <dgm:prSet presAssocID="{69D20655-F0CB-4272-AF96-7BC0AFDA52CD}" presName="bgRect" presStyleLbl="bgShp" presStyleIdx="0" presStyleCnt="3"/>
      <dgm:spPr/>
    </dgm:pt>
    <dgm:pt modelId="{92A6635B-7040-4445-91F0-06B5CC572D28}" type="pres">
      <dgm:prSet presAssocID="{69D20655-F0CB-4272-AF96-7BC0AFDA52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ACCC4CBC-8FF9-486D-A02E-749CB33E7186}" type="pres">
      <dgm:prSet presAssocID="{69D20655-F0CB-4272-AF96-7BC0AFDA52CD}" presName="spaceRect" presStyleCnt="0"/>
      <dgm:spPr/>
    </dgm:pt>
    <dgm:pt modelId="{673ECF0E-74DD-41A3-9935-9A595ADF67F2}" type="pres">
      <dgm:prSet presAssocID="{69D20655-F0CB-4272-AF96-7BC0AFDA52CD}" presName="parTx" presStyleLbl="revTx" presStyleIdx="0" presStyleCnt="3">
        <dgm:presLayoutVars>
          <dgm:chMax val="0"/>
          <dgm:chPref val="0"/>
        </dgm:presLayoutVars>
      </dgm:prSet>
      <dgm:spPr/>
    </dgm:pt>
    <dgm:pt modelId="{C565DB39-7D45-488F-AC67-79FFF7E91DDF}" type="pres">
      <dgm:prSet presAssocID="{89510AC0-4602-4187-8038-A66D9E7F7083}" presName="sibTrans" presStyleCnt="0"/>
      <dgm:spPr/>
    </dgm:pt>
    <dgm:pt modelId="{14EB2D96-B9DE-4B8F-8F7A-7DB5952CCBEE}" type="pres">
      <dgm:prSet presAssocID="{4FEC6E40-DA47-406B-941E-6348D09D8E94}" presName="compNode" presStyleCnt="0"/>
      <dgm:spPr/>
    </dgm:pt>
    <dgm:pt modelId="{39986D13-65C1-4D0A-B34F-74F9AE6A0B01}" type="pres">
      <dgm:prSet presAssocID="{4FEC6E40-DA47-406B-941E-6348D09D8E94}" presName="bgRect" presStyleLbl="bgShp" presStyleIdx="1" presStyleCnt="3"/>
      <dgm:spPr/>
    </dgm:pt>
    <dgm:pt modelId="{069AA262-E923-48D4-A47F-4E6709DE633D}" type="pres">
      <dgm:prSet presAssocID="{4FEC6E40-DA47-406B-941E-6348D09D8E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FD40DF04-51A2-4652-AABF-8DDDA7388082}" type="pres">
      <dgm:prSet presAssocID="{4FEC6E40-DA47-406B-941E-6348D09D8E94}" presName="spaceRect" presStyleCnt="0"/>
      <dgm:spPr/>
    </dgm:pt>
    <dgm:pt modelId="{7C5A70C4-DDC6-419B-A605-B58E460B9CE8}" type="pres">
      <dgm:prSet presAssocID="{4FEC6E40-DA47-406B-941E-6348D09D8E94}" presName="parTx" presStyleLbl="revTx" presStyleIdx="1" presStyleCnt="3">
        <dgm:presLayoutVars>
          <dgm:chMax val="0"/>
          <dgm:chPref val="0"/>
        </dgm:presLayoutVars>
      </dgm:prSet>
      <dgm:spPr/>
    </dgm:pt>
    <dgm:pt modelId="{CA303B53-9E51-4895-AE2A-8A0DA6AEA7F3}" type="pres">
      <dgm:prSet presAssocID="{A90A6A63-9D18-460B-80FD-4C856D507F7E}" presName="sibTrans" presStyleCnt="0"/>
      <dgm:spPr/>
    </dgm:pt>
    <dgm:pt modelId="{D2AB1CFF-325C-4452-9325-2CEB321CAFAD}" type="pres">
      <dgm:prSet presAssocID="{E169F36C-2D17-4983-832F-A8A864F7E730}" presName="compNode" presStyleCnt="0"/>
      <dgm:spPr/>
    </dgm:pt>
    <dgm:pt modelId="{CD316EEE-A903-4392-905A-24ED5AAE2523}" type="pres">
      <dgm:prSet presAssocID="{E169F36C-2D17-4983-832F-A8A864F7E730}" presName="bgRect" presStyleLbl="bgShp" presStyleIdx="2" presStyleCnt="3"/>
      <dgm:spPr/>
    </dgm:pt>
    <dgm:pt modelId="{75AA695F-6E86-4418-B59F-3B82B46A0B1E}" type="pres">
      <dgm:prSet presAssocID="{E169F36C-2D17-4983-832F-A8A864F7E7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A441ABB-97AC-40C9-8F0A-5C099DFD18E0}" type="pres">
      <dgm:prSet presAssocID="{E169F36C-2D17-4983-832F-A8A864F7E730}" presName="spaceRect" presStyleCnt="0"/>
      <dgm:spPr/>
    </dgm:pt>
    <dgm:pt modelId="{D1171252-407A-4E73-9BD3-534EEF431415}" type="pres">
      <dgm:prSet presAssocID="{E169F36C-2D17-4983-832F-A8A864F7E730}" presName="parTx" presStyleLbl="revTx" presStyleIdx="2" presStyleCnt="3">
        <dgm:presLayoutVars>
          <dgm:chMax val="0"/>
          <dgm:chPref val="0"/>
        </dgm:presLayoutVars>
      </dgm:prSet>
      <dgm:spPr/>
    </dgm:pt>
  </dgm:ptLst>
  <dgm:cxnLst>
    <dgm:cxn modelId="{79341B24-0BBA-4F84-9642-73FA582FB3EC}" type="presOf" srcId="{4FEC6E40-DA47-406B-941E-6348D09D8E94}" destId="{7C5A70C4-DDC6-419B-A605-B58E460B9CE8}" srcOrd="0" destOrd="0" presId="urn:microsoft.com/office/officeart/2018/2/layout/IconVerticalSolidList"/>
    <dgm:cxn modelId="{DF5CEF2A-E9AD-460F-87E4-C931829E52BE}" type="presOf" srcId="{2CB3A40E-6E9A-4D02-9D4D-B73697AA35E0}" destId="{3DC4A1E3-47FF-460F-9E56-E1B88710F790}" srcOrd="0" destOrd="0" presId="urn:microsoft.com/office/officeart/2018/2/layout/IconVerticalSolidList"/>
    <dgm:cxn modelId="{40F6BE58-744D-4656-BD6E-6F8EE2555243}" srcId="{2CB3A40E-6E9A-4D02-9D4D-B73697AA35E0}" destId="{69D20655-F0CB-4272-AF96-7BC0AFDA52CD}" srcOrd="0" destOrd="0" parTransId="{DEE3068E-8158-4EB9-B742-EDBC7DC30CEA}" sibTransId="{89510AC0-4602-4187-8038-A66D9E7F7083}"/>
    <dgm:cxn modelId="{94CB535F-0A73-47C9-82C0-296AB9E15C23}" srcId="{2CB3A40E-6E9A-4D02-9D4D-B73697AA35E0}" destId="{4FEC6E40-DA47-406B-941E-6348D09D8E94}" srcOrd="1" destOrd="0" parTransId="{D893E7FC-534B-4412-80BF-BA1E6E68AED7}" sibTransId="{A90A6A63-9D18-460B-80FD-4C856D507F7E}"/>
    <dgm:cxn modelId="{DE87A56B-9BB3-44F6-B410-D556C9AA40C4}" type="presOf" srcId="{69D20655-F0CB-4272-AF96-7BC0AFDA52CD}" destId="{673ECF0E-74DD-41A3-9935-9A595ADF67F2}" srcOrd="0" destOrd="0" presId="urn:microsoft.com/office/officeart/2018/2/layout/IconVerticalSolidList"/>
    <dgm:cxn modelId="{2CD432A1-80F5-475E-A22C-68D482426099}" type="presOf" srcId="{E169F36C-2D17-4983-832F-A8A864F7E730}" destId="{D1171252-407A-4E73-9BD3-534EEF431415}" srcOrd="0" destOrd="0" presId="urn:microsoft.com/office/officeart/2018/2/layout/IconVerticalSolidList"/>
    <dgm:cxn modelId="{46F3B7F5-5205-496B-B86D-949B1C2C044B}" srcId="{2CB3A40E-6E9A-4D02-9D4D-B73697AA35E0}" destId="{E169F36C-2D17-4983-832F-A8A864F7E730}" srcOrd="2" destOrd="0" parTransId="{BCC7FA36-9A18-4D22-B60E-F1FA728D72A3}" sibTransId="{EA809E73-4D1A-45C4-9F41-0ED7EDBBE046}"/>
    <dgm:cxn modelId="{845C501A-1D57-41BD-85F7-A4EAB8C21869}" type="presParOf" srcId="{3DC4A1E3-47FF-460F-9E56-E1B88710F790}" destId="{26E638A1-4BC6-43FA-B988-F3EA2BDE5548}" srcOrd="0" destOrd="0" presId="urn:microsoft.com/office/officeart/2018/2/layout/IconVerticalSolidList"/>
    <dgm:cxn modelId="{84C95C1A-ECC7-4C1D-83C5-B68799E83F4F}" type="presParOf" srcId="{26E638A1-4BC6-43FA-B988-F3EA2BDE5548}" destId="{8D92529B-1922-4870-87EA-651409B2626A}" srcOrd="0" destOrd="0" presId="urn:microsoft.com/office/officeart/2018/2/layout/IconVerticalSolidList"/>
    <dgm:cxn modelId="{C3AE8581-9A55-4FB1-B0D5-031337FAD6C3}" type="presParOf" srcId="{26E638A1-4BC6-43FA-B988-F3EA2BDE5548}" destId="{92A6635B-7040-4445-91F0-06B5CC572D28}" srcOrd="1" destOrd="0" presId="urn:microsoft.com/office/officeart/2018/2/layout/IconVerticalSolidList"/>
    <dgm:cxn modelId="{1B190E3F-B4D9-42FE-B5C6-D4C5B43D5ED7}" type="presParOf" srcId="{26E638A1-4BC6-43FA-B988-F3EA2BDE5548}" destId="{ACCC4CBC-8FF9-486D-A02E-749CB33E7186}" srcOrd="2" destOrd="0" presId="urn:microsoft.com/office/officeart/2018/2/layout/IconVerticalSolidList"/>
    <dgm:cxn modelId="{73C4D6DD-43FB-4968-9349-AA7663BD4D3F}" type="presParOf" srcId="{26E638A1-4BC6-43FA-B988-F3EA2BDE5548}" destId="{673ECF0E-74DD-41A3-9935-9A595ADF67F2}" srcOrd="3" destOrd="0" presId="urn:microsoft.com/office/officeart/2018/2/layout/IconVerticalSolidList"/>
    <dgm:cxn modelId="{6746D7A2-1137-4A9A-B607-C29B7E2F9B8B}" type="presParOf" srcId="{3DC4A1E3-47FF-460F-9E56-E1B88710F790}" destId="{C565DB39-7D45-488F-AC67-79FFF7E91DDF}" srcOrd="1" destOrd="0" presId="urn:microsoft.com/office/officeart/2018/2/layout/IconVerticalSolidList"/>
    <dgm:cxn modelId="{46DB640C-26D8-4712-A4B9-31D325E15817}" type="presParOf" srcId="{3DC4A1E3-47FF-460F-9E56-E1B88710F790}" destId="{14EB2D96-B9DE-4B8F-8F7A-7DB5952CCBEE}" srcOrd="2" destOrd="0" presId="urn:microsoft.com/office/officeart/2018/2/layout/IconVerticalSolidList"/>
    <dgm:cxn modelId="{F175D975-34C0-49CF-8A3A-57315ED0FACC}" type="presParOf" srcId="{14EB2D96-B9DE-4B8F-8F7A-7DB5952CCBEE}" destId="{39986D13-65C1-4D0A-B34F-74F9AE6A0B01}" srcOrd="0" destOrd="0" presId="urn:microsoft.com/office/officeart/2018/2/layout/IconVerticalSolidList"/>
    <dgm:cxn modelId="{E871F0FB-EE4F-4DB1-BE1D-5D328E819AFE}" type="presParOf" srcId="{14EB2D96-B9DE-4B8F-8F7A-7DB5952CCBEE}" destId="{069AA262-E923-48D4-A47F-4E6709DE633D}" srcOrd="1" destOrd="0" presId="urn:microsoft.com/office/officeart/2018/2/layout/IconVerticalSolidList"/>
    <dgm:cxn modelId="{863FF83D-63CB-4E3E-AE1A-ECA59D05AFAB}" type="presParOf" srcId="{14EB2D96-B9DE-4B8F-8F7A-7DB5952CCBEE}" destId="{FD40DF04-51A2-4652-AABF-8DDDA7388082}" srcOrd="2" destOrd="0" presId="urn:microsoft.com/office/officeart/2018/2/layout/IconVerticalSolidList"/>
    <dgm:cxn modelId="{F459A2AC-AEF2-4CAA-80E8-21A67FDA0D32}" type="presParOf" srcId="{14EB2D96-B9DE-4B8F-8F7A-7DB5952CCBEE}" destId="{7C5A70C4-DDC6-419B-A605-B58E460B9CE8}" srcOrd="3" destOrd="0" presId="urn:microsoft.com/office/officeart/2018/2/layout/IconVerticalSolidList"/>
    <dgm:cxn modelId="{F836F7D5-D5E3-4C14-A65F-7AD0DC87B538}" type="presParOf" srcId="{3DC4A1E3-47FF-460F-9E56-E1B88710F790}" destId="{CA303B53-9E51-4895-AE2A-8A0DA6AEA7F3}" srcOrd="3" destOrd="0" presId="urn:microsoft.com/office/officeart/2018/2/layout/IconVerticalSolidList"/>
    <dgm:cxn modelId="{840416EC-AB90-492E-9738-087C1AA3A00C}" type="presParOf" srcId="{3DC4A1E3-47FF-460F-9E56-E1B88710F790}" destId="{D2AB1CFF-325C-4452-9325-2CEB321CAFAD}" srcOrd="4" destOrd="0" presId="urn:microsoft.com/office/officeart/2018/2/layout/IconVerticalSolidList"/>
    <dgm:cxn modelId="{1ED68EA2-55D4-4471-BBFC-F7AB2C41A1DC}" type="presParOf" srcId="{D2AB1CFF-325C-4452-9325-2CEB321CAFAD}" destId="{CD316EEE-A903-4392-905A-24ED5AAE2523}" srcOrd="0" destOrd="0" presId="urn:microsoft.com/office/officeart/2018/2/layout/IconVerticalSolidList"/>
    <dgm:cxn modelId="{C9038D93-452A-4E66-A2A2-858C6246503A}" type="presParOf" srcId="{D2AB1CFF-325C-4452-9325-2CEB321CAFAD}" destId="{75AA695F-6E86-4418-B59F-3B82B46A0B1E}" srcOrd="1" destOrd="0" presId="urn:microsoft.com/office/officeart/2018/2/layout/IconVerticalSolidList"/>
    <dgm:cxn modelId="{CD97EC98-D574-4E55-AE9C-0FE7D14FA08E}" type="presParOf" srcId="{D2AB1CFF-325C-4452-9325-2CEB321CAFAD}" destId="{AA441ABB-97AC-40C9-8F0A-5C099DFD18E0}" srcOrd="2" destOrd="0" presId="urn:microsoft.com/office/officeart/2018/2/layout/IconVerticalSolidList"/>
    <dgm:cxn modelId="{F454BD8D-2FC0-43C9-9856-99EC498F4D6E}" type="presParOf" srcId="{D2AB1CFF-325C-4452-9325-2CEB321CAFAD}" destId="{D1171252-407A-4E73-9BD3-534EEF4314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BC5E1-B626-4EF1-86DC-8478E9C6BA62}">
      <dsp:nvSpPr>
        <dsp:cNvPr id="0" name=""/>
        <dsp:cNvSpPr/>
      </dsp:nvSpPr>
      <dsp:spPr>
        <a:xfrm>
          <a:off x="0" y="488"/>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764D6-E750-44A8-9FA9-79A98774A0F2}">
      <dsp:nvSpPr>
        <dsp:cNvPr id="0" name=""/>
        <dsp:cNvSpPr/>
      </dsp:nvSpPr>
      <dsp:spPr>
        <a:xfrm>
          <a:off x="124060" y="92764"/>
          <a:ext cx="225564" cy="225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6B69A2-780B-493D-B8FF-C4AF6F4EA130}">
      <dsp:nvSpPr>
        <dsp:cNvPr id="0" name=""/>
        <dsp:cNvSpPr/>
      </dsp:nvSpPr>
      <dsp:spPr>
        <a:xfrm>
          <a:off x="473685" y="488"/>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dirty="0"/>
            <a:t>What is Data Visualization?</a:t>
          </a:r>
        </a:p>
      </dsp:txBody>
      <dsp:txXfrm>
        <a:off x="473685" y="488"/>
        <a:ext cx="10732476" cy="410117"/>
      </dsp:txXfrm>
    </dsp:sp>
    <dsp:sp modelId="{C4A2DEE4-6C54-4EE2-813E-6014E8EA950C}">
      <dsp:nvSpPr>
        <dsp:cNvPr id="0" name=""/>
        <dsp:cNvSpPr/>
      </dsp:nvSpPr>
      <dsp:spPr>
        <a:xfrm>
          <a:off x="0" y="513134"/>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16CC0-E65B-45AA-BEAC-DBC25543DE82}">
      <dsp:nvSpPr>
        <dsp:cNvPr id="0" name=""/>
        <dsp:cNvSpPr/>
      </dsp:nvSpPr>
      <dsp:spPr>
        <a:xfrm>
          <a:off x="124060" y="605411"/>
          <a:ext cx="225564" cy="225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EB12F-B2FC-4B6C-A22C-E0DFF67D4C77}">
      <dsp:nvSpPr>
        <dsp:cNvPr id="0" name=""/>
        <dsp:cNvSpPr/>
      </dsp:nvSpPr>
      <dsp:spPr>
        <a:xfrm>
          <a:off x="473685" y="513134"/>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Why do we Visualize Data?</a:t>
          </a:r>
        </a:p>
      </dsp:txBody>
      <dsp:txXfrm>
        <a:off x="473685" y="513134"/>
        <a:ext cx="10732476" cy="410117"/>
      </dsp:txXfrm>
    </dsp:sp>
    <dsp:sp modelId="{C9007EDB-855E-46B1-B3EF-E9F6F472FB4B}">
      <dsp:nvSpPr>
        <dsp:cNvPr id="0" name=""/>
        <dsp:cNvSpPr/>
      </dsp:nvSpPr>
      <dsp:spPr>
        <a:xfrm>
          <a:off x="0" y="1025781"/>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DD4FF-DB35-4304-8342-6DD8BAEF506F}">
      <dsp:nvSpPr>
        <dsp:cNvPr id="0" name=""/>
        <dsp:cNvSpPr/>
      </dsp:nvSpPr>
      <dsp:spPr>
        <a:xfrm>
          <a:off x="124060" y="1118057"/>
          <a:ext cx="225564" cy="225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0AC69-F83C-4ED2-A194-ADE5665277B4}">
      <dsp:nvSpPr>
        <dsp:cNvPr id="0" name=""/>
        <dsp:cNvSpPr/>
      </dsp:nvSpPr>
      <dsp:spPr>
        <a:xfrm>
          <a:off x="473685" y="1025781"/>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History Lesson</a:t>
          </a:r>
        </a:p>
      </dsp:txBody>
      <dsp:txXfrm>
        <a:off x="473685" y="1025781"/>
        <a:ext cx="10732476" cy="410117"/>
      </dsp:txXfrm>
    </dsp:sp>
    <dsp:sp modelId="{67D46106-5DDE-4239-B3F9-48C925B8CCB7}">
      <dsp:nvSpPr>
        <dsp:cNvPr id="0" name=""/>
        <dsp:cNvSpPr/>
      </dsp:nvSpPr>
      <dsp:spPr>
        <a:xfrm>
          <a:off x="0" y="1538427"/>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69CAB-CBFD-48D5-AA1D-9E2FFB9271F0}">
      <dsp:nvSpPr>
        <dsp:cNvPr id="0" name=""/>
        <dsp:cNvSpPr/>
      </dsp:nvSpPr>
      <dsp:spPr>
        <a:xfrm>
          <a:off x="124060" y="1630704"/>
          <a:ext cx="225564" cy="225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C5162-2ADB-4CB1-AAC4-D9243053AA22}">
      <dsp:nvSpPr>
        <dsp:cNvPr id="0" name=""/>
        <dsp:cNvSpPr/>
      </dsp:nvSpPr>
      <dsp:spPr>
        <a:xfrm>
          <a:off x="473685" y="1538427"/>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Understanding Perception</a:t>
          </a:r>
        </a:p>
      </dsp:txBody>
      <dsp:txXfrm>
        <a:off x="473685" y="1538427"/>
        <a:ext cx="10732476" cy="410117"/>
      </dsp:txXfrm>
    </dsp:sp>
    <dsp:sp modelId="{1561158B-0188-4DA8-8CD9-3D1ACE0E92B0}">
      <dsp:nvSpPr>
        <dsp:cNvPr id="0" name=""/>
        <dsp:cNvSpPr/>
      </dsp:nvSpPr>
      <dsp:spPr>
        <a:xfrm>
          <a:off x="0" y="2051074"/>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72C1A-7188-4F22-AE7B-C57A8CB5F2C8}">
      <dsp:nvSpPr>
        <dsp:cNvPr id="0" name=""/>
        <dsp:cNvSpPr/>
      </dsp:nvSpPr>
      <dsp:spPr>
        <a:xfrm>
          <a:off x="124060" y="2143350"/>
          <a:ext cx="225564" cy="2255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D18CF-1E12-4033-B2DA-8B9D0C1F908A}">
      <dsp:nvSpPr>
        <dsp:cNvPr id="0" name=""/>
        <dsp:cNvSpPr/>
      </dsp:nvSpPr>
      <dsp:spPr>
        <a:xfrm>
          <a:off x="473685" y="2051074"/>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Preparation</a:t>
          </a:r>
        </a:p>
      </dsp:txBody>
      <dsp:txXfrm>
        <a:off x="473685" y="2051074"/>
        <a:ext cx="10732476" cy="410117"/>
      </dsp:txXfrm>
    </dsp:sp>
    <dsp:sp modelId="{318DB88D-6CE2-4F4A-9E9A-B38C9D80AD55}">
      <dsp:nvSpPr>
        <dsp:cNvPr id="0" name=""/>
        <dsp:cNvSpPr/>
      </dsp:nvSpPr>
      <dsp:spPr>
        <a:xfrm>
          <a:off x="0" y="2563720"/>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21745-C4AD-4F36-88A7-12FFDF28EE4A}">
      <dsp:nvSpPr>
        <dsp:cNvPr id="0" name=""/>
        <dsp:cNvSpPr/>
      </dsp:nvSpPr>
      <dsp:spPr>
        <a:xfrm>
          <a:off x="124060" y="2655996"/>
          <a:ext cx="225564" cy="2255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C2B15B-333C-4DF5-AFFA-73AA4D1EE33E}">
      <dsp:nvSpPr>
        <dsp:cNvPr id="0" name=""/>
        <dsp:cNvSpPr/>
      </dsp:nvSpPr>
      <dsp:spPr>
        <a:xfrm>
          <a:off x="473685" y="2563720"/>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Visuals and how to use them</a:t>
          </a:r>
        </a:p>
      </dsp:txBody>
      <dsp:txXfrm>
        <a:off x="473685" y="2563720"/>
        <a:ext cx="10732476" cy="410117"/>
      </dsp:txXfrm>
    </dsp:sp>
    <dsp:sp modelId="{0DB847B1-C44F-43D7-AA40-95489C64EAF7}">
      <dsp:nvSpPr>
        <dsp:cNvPr id="0" name=""/>
        <dsp:cNvSpPr/>
      </dsp:nvSpPr>
      <dsp:spPr>
        <a:xfrm>
          <a:off x="0" y="3076367"/>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291F0-BD70-4189-8044-D0802F0B1705}">
      <dsp:nvSpPr>
        <dsp:cNvPr id="0" name=""/>
        <dsp:cNvSpPr/>
      </dsp:nvSpPr>
      <dsp:spPr>
        <a:xfrm>
          <a:off x="124060" y="3168643"/>
          <a:ext cx="225564" cy="2255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3E6F61-9793-487F-816F-1054144B9402}">
      <dsp:nvSpPr>
        <dsp:cNvPr id="0" name=""/>
        <dsp:cNvSpPr/>
      </dsp:nvSpPr>
      <dsp:spPr>
        <a:xfrm>
          <a:off x="473685" y="3076367"/>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Examples</a:t>
          </a:r>
        </a:p>
      </dsp:txBody>
      <dsp:txXfrm>
        <a:off x="473685" y="3076367"/>
        <a:ext cx="10732476" cy="410117"/>
      </dsp:txXfrm>
    </dsp:sp>
    <dsp:sp modelId="{60D54AC8-7289-4478-AAB8-12ED8A926C8E}">
      <dsp:nvSpPr>
        <dsp:cNvPr id="0" name=""/>
        <dsp:cNvSpPr/>
      </dsp:nvSpPr>
      <dsp:spPr>
        <a:xfrm>
          <a:off x="0" y="3589013"/>
          <a:ext cx="11206162" cy="410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2A62F-9ED2-4EE7-ACD2-25B55B7462BF}">
      <dsp:nvSpPr>
        <dsp:cNvPr id="0" name=""/>
        <dsp:cNvSpPr/>
      </dsp:nvSpPr>
      <dsp:spPr>
        <a:xfrm>
          <a:off x="124060" y="3681289"/>
          <a:ext cx="225564" cy="22556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B4CB7E-215D-4DAF-8695-B0268442007D}">
      <dsp:nvSpPr>
        <dsp:cNvPr id="0" name=""/>
        <dsp:cNvSpPr/>
      </dsp:nvSpPr>
      <dsp:spPr>
        <a:xfrm>
          <a:off x="473685" y="3589013"/>
          <a:ext cx="10732476" cy="410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404" tIns="43404" rIns="43404" bIns="43404" numCol="1" spcCol="1270" anchor="ctr" anchorCtr="0">
          <a:noAutofit/>
        </a:bodyPr>
        <a:lstStyle/>
        <a:p>
          <a:pPr marL="0" lvl="0" indent="0" algn="l" defTabSz="711200">
            <a:lnSpc>
              <a:spcPct val="90000"/>
            </a:lnSpc>
            <a:spcBef>
              <a:spcPct val="0"/>
            </a:spcBef>
            <a:spcAft>
              <a:spcPct val="35000"/>
            </a:spcAft>
            <a:buNone/>
          </a:pPr>
          <a:r>
            <a:rPr lang="en-US" sz="1600" kern="1200"/>
            <a:t>Q&amp;A/Discussion</a:t>
          </a:r>
        </a:p>
      </dsp:txBody>
      <dsp:txXfrm>
        <a:off x="473685" y="3589013"/>
        <a:ext cx="10732476" cy="4101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8582E-F045-4914-A570-AE975FB6AAFD}">
      <dsp:nvSpPr>
        <dsp:cNvPr id="0" name=""/>
        <dsp:cNvSpPr/>
      </dsp:nvSpPr>
      <dsp:spPr>
        <a:xfrm>
          <a:off x="4033121" y="719386"/>
          <a:ext cx="1624944" cy="570686"/>
        </a:xfrm>
        <a:prstGeom prst="roundRect">
          <a:avLst/>
        </a:prstGeom>
        <a:solidFill>
          <a:schemeClr val="accent1">
            <a:hueOff val="0"/>
            <a:satOff val="0"/>
            <a:lumOff val="0"/>
            <a:alphaOff val="0"/>
          </a:schemeClr>
        </a:solidFill>
        <a:ln w="12700" cap="flat" cmpd="sng" algn="ctr">
          <a:solidFill>
            <a:srgbClr val="5CC3A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Scatter Plot</a:t>
          </a:r>
        </a:p>
      </dsp:txBody>
      <dsp:txXfrm>
        <a:off x="4060980" y="747245"/>
        <a:ext cx="1569226" cy="514968"/>
      </dsp:txXfrm>
    </dsp:sp>
    <dsp:sp modelId="{0DA817A1-425C-4024-BB85-E1D02594B109}">
      <dsp:nvSpPr>
        <dsp:cNvPr id="0" name=""/>
        <dsp:cNvSpPr/>
      </dsp:nvSpPr>
      <dsp:spPr>
        <a:xfrm>
          <a:off x="1134352" y="127611"/>
          <a:ext cx="2608533" cy="174471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EDE2F-1D4A-4B4F-929E-5299B8E58117}">
      <dsp:nvSpPr>
        <dsp:cNvPr id="0" name=""/>
        <dsp:cNvSpPr/>
      </dsp:nvSpPr>
      <dsp:spPr>
        <a:xfrm>
          <a:off x="3975210" y="3364080"/>
          <a:ext cx="1627626" cy="566927"/>
        </a:xfrm>
        <a:prstGeom prst="roundRect">
          <a:avLst/>
        </a:prstGeom>
        <a:solidFill>
          <a:srgbClr val="4597D3">
            <a:hueOff val="0"/>
            <a:satOff val="0"/>
            <a:lumOff val="0"/>
            <a:alphaOff val="0"/>
          </a:srgbClr>
        </a:solidFill>
        <a:ln w="12700" cap="flat" cmpd="sng" algn="ctr">
          <a:solidFill>
            <a:srgbClr val="5CC3A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Bar</a:t>
          </a:r>
        </a:p>
      </dsp:txBody>
      <dsp:txXfrm>
        <a:off x="4002885" y="3391755"/>
        <a:ext cx="1572276" cy="511577"/>
      </dsp:txXfrm>
    </dsp:sp>
    <dsp:sp modelId="{5A839773-4A3D-43F0-8FC2-9B5D8FE3E2C1}">
      <dsp:nvSpPr>
        <dsp:cNvPr id="0" name=""/>
        <dsp:cNvSpPr/>
      </dsp:nvSpPr>
      <dsp:spPr>
        <a:xfrm>
          <a:off x="947326" y="2842811"/>
          <a:ext cx="2748558" cy="1609464"/>
        </a:xfrm>
        <a:prstGeom prst="rect">
          <a:avLst/>
        </a:prstGeom>
        <a:blipFill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DF8BBC-6E12-4008-82D3-38CE07E41D04}">
      <dsp:nvSpPr>
        <dsp:cNvPr id="0" name=""/>
        <dsp:cNvSpPr/>
      </dsp:nvSpPr>
      <dsp:spPr>
        <a:xfrm>
          <a:off x="5627510" y="2043283"/>
          <a:ext cx="1627626" cy="566927"/>
        </a:xfrm>
        <a:prstGeom prst="roundRect">
          <a:avLst/>
        </a:prstGeom>
        <a:solidFill>
          <a:srgbClr val="4597D3">
            <a:hueOff val="0"/>
            <a:satOff val="0"/>
            <a:lumOff val="0"/>
            <a:alphaOff val="0"/>
          </a:srgbClr>
        </a:solidFill>
        <a:ln w="12700" cap="flat" cmpd="sng" algn="ctr">
          <a:solidFill>
            <a:srgbClr val="5CC3A8"/>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solidFill>
                <a:srgbClr val="FFFFFF"/>
              </a:solidFill>
              <a:latin typeface="Calibri" panose="020F0502020204030204"/>
              <a:ea typeface="+mn-ea"/>
              <a:cs typeface="+mn-cs"/>
            </a:rPr>
            <a:t>Line</a:t>
          </a:r>
        </a:p>
      </dsp:txBody>
      <dsp:txXfrm>
        <a:off x="5655185" y="2070958"/>
        <a:ext cx="1572276" cy="511577"/>
      </dsp:txXfrm>
    </dsp:sp>
    <dsp:sp modelId="{57A82FD7-B02D-4185-9594-6674237785DD}">
      <dsp:nvSpPr>
        <dsp:cNvPr id="0" name=""/>
        <dsp:cNvSpPr/>
      </dsp:nvSpPr>
      <dsp:spPr>
        <a:xfrm>
          <a:off x="7426708" y="1593038"/>
          <a:ext cx="2679913" cy="146741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57AFB-AAAC-B749-ABB4-36A35788AF8D}">
      <dsp:nvSpPr>
        <dsp:cNvPr id="0" name=""/>
        <dsp:cNvSpPr/>
      </dsp:nvSpPr>
      <dsp:spPr>
        <a:xfrm rot="5400000">
          <a:off x="3059122" y="-1160024"/>
          <a:ext cx="807762" cy="3333950"/>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t>relationships between two things</a:t>
          </a:r>
        </a:p>
      </dsp:txBody>
      <dsp:txXfrm rot="-5400000">
        <a:off x="1796028" y="142502"/>
        <a:ext cx="3294518" cy="728898"/>
      </dsp:txXfrm>
    </dsp:sp>
    <dsp:sp modelId="{8ACDF29C-3A80-344A-97FE-4591FEBFBD22}">
      <dsp:nvSpPr>
        <dsp:cNvPr id="0" name=""/>
        <dsp:cNvSpPr/>
      </dsp:nvSpPr>
      <dsp:spPr>
        <a:xfrm>
          <a:off x="79317" y="2099"/>
          <a:ext cx="1716711" cy="10097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Shows</a:t>
          </a:r>
        </a:p>
      </dsp:txBody>
      <dsp:txXfrm>
        <a:off x="128607" y="51389"/>
        <a:ext cx="1618131" cy="911122"/>
      </dsp:txXfrm>
    </dsp:sp>
    <dsp:sp modelId="{3043A782-C683-C643-BE9F-D57141D745A3}">
      <dsp:nvSpPr>
        <dsp:cNvPr id="0" name=""/>
        <dsp:cNvSpPr/>
      </dsp:nvSpPr>
      <dsp:spPr>
        <a:xfrm rot="5400000">
          <a:off x="3059122" y="-99836"/>
          <a:ext cx="807762" cy="3333950"/>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solidFill>
                <a:srgbClr val="000000">
                  <a:hueOff val="0"/>
                  <a:satOff val="0"/>
                  <a:lumOff val="0"/>
                  <a:alphaOff val="0"/>
                </a:srgbClr>
              </a:solidFill>
              <a:latin typeface="Calibri" panose="020F0502020204030204"/>
              <a:ea typeface="+mn-ea"/>
              <a:cs typeface="+mn-cs"/>
            </a:rPr>
            <a:t>correlation</a:t>
          </a:r>
          <a:r>
            <a:rPr lang="en-US" sz="2200" kern="1200"/>
            <a:t> in data</a:t>
          </a:r>
        </a:p>
      </dsp:txBody>
      <dsp:txXfrm rot="-5400000">
        <a:off x="1796028" y="1202690"/>
        <a:ext cx="3294518" cy="728898"/>
      </dsp:txXfrm>
    </dsp:sp>
    <dsp:sp modelId="{E59002EE-6189-0B4E-8C95-2618374B4F44}">
      <dsp:nvSpPr>
        <dsp:cNvPr id="0" name=""/>
        <dsp:cNvSpPr/>
      </dsp:nvSpPr>
      <dsp:spPr>
        <a:xfrm>
          <a:off x="79317" y="1062287"/>
          <a:ext cx="1716711" cy="10097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Identifies</a:t>
          </a:r>
        </a:p>
      </dsp:txBody>
      <dsp:txXfrm>
        <a:off x="128607" y="1111577"/>
        <a:ext cx="1618131" cy="911122"/>
      </dsp:txXfrm>
    </dsp:sp>
    <dsp:sp modelId="{31D79751-6E31-074C-948A-0A7C56108921}">
      <dsp:nvSpPr>
        <dsp:cNvPr id="0" name=""/>
        <dsp:cNvSpPr/>
      </dsp:nvSpPr>
      <dsp:spPr>
        <a:xfrm rot="5400000">
          <a:off x="3059122" y="960352"/>
          <a:ext cx="807762" cy="3333950"/>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t>clustering Trends and outliers</a:t>
          </a:r>
        </a:p>
      </dsp:txBody>
      <dsp:txXfrm rot="-5400000">
        <a:off x="1796028" y="2262878"/>
        <a:ext cx="3294518" cy="728898"/>
      </dsp:txXfrm>
    </dsp:sp>
    <dsp:sp modelId="{40337526-FC35-4240-94B8-E815CA81E37C}">
      <dsp:nvSpPr>
        <dsp:cNvPr id="0" name=""/>
        <dsp:cNvSpPr/>
      </dsp:nvSpPr>
      <dsp:spPr>
        <a:xfrm>
          <a:off x="79317" y="2122475"/>
          <a:ext cx="1716711" cy="10097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Identifies</a:t>
          </a:r>
        </a:p>
      </dsp:txBody>
      <dsp:txXfrm>
        <a:off x="128607" y="2171765"/>
        <a:ext cx="1618131" cy="911122"/>
      </dsp:txXfrm>
    </dsp:sp>
    <dsp:sp modelId="{0C049686-07F2-5549-BB6C-A1985AB9F25A}">
      <dsp:nvSpPr>
        <dsp:cNvPr id="0" name=""/>
        <dsp:cNvSpPr/>
      </dsp:nvSpPr>
      <dsp:spPr>
        <a:xfrm rot="5400000">
          <a:off x="3059122" y="2020540"/>
          <a:ext cx="807762" cy="3333950"/>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solidFill>
                <a:srgbClr val="000000">
                  <a:hueOff val="0"/>
                  <a:satOff val="0"/>
                  <a:lumOff val="0"/>
                  <a:alphaOff val="0"/>
                </a:srgbClr>
              </a:solidFill>
              <a:latin typeface="Calibri" panose="020F0502020204030204"/>
              <a:ea typeface="+mn-ea"/>
              <a:cs typeface="+mn-cs"/>
            </a:rPr>
            <a:t>trendlines</a:t>
          </a:r>
        </a:p>
      </dsp:txBody>
      <dsp:txXfrm rot="-5400000">
        <a:off x="1796028" y="3323066"/>
        <a:ext cx="3294518" cy="728898"/>
      </dsp:txXfrm>
    </dsp:sp>
    <dsp:sp modelId="{2937C809-51C7-A340-9E43-75845F08E7F5}">
      <dsp:nvSpPr>
        <dsp:cNvPr id="0" name=""/>
        <dsp:cNvSpPr/>
      </dsp:nvSpPr>
      <dsp:spPr>
        <a:xfrm>
          <a:off x="79317" y="3182663"/>
          <a:ext cx="1716711" cy="10097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Shows</a:t>
          </a:r>
        </a:p>
      </dsp:txBody>
      <dsp:txXfrm>
        <a:off x="128607" y="3231953"/>
        <a:ext cx="1618131" cy="9111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AB020-B7A8-4A67-A9C0-06432C856377}">
      <dsp:nvSpPr>
        <dsp:cNvPr id="0" name=""/>
        <dsp:cNvSpPr/>
      </dsp:nvSpPr>
      <dsp:spPr>
        <a:xfrm>
          <a:off x="0" y="488"/>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35445A-E37C-469E-8580-E74900B084AD}">
      <dsp:nvSpPr>
        <dsp:cNvPr id="0" name=""/>
        <dsp:cNvSpPr/>
      </dsp:nvSpPr>
      <dsp:spPr>
        <a:xfrm>
          <a:off x="345596" y="257543"/>
          <a:ext cx="628358" cy="6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E5D25-33A6-4653-981E-DD9D0F0D45C9}">
      <dsp:nvSpPr>
        <dsp:cNvPr id="0" name=""/>
        <dsp:cNvSpPr/>
      </dsp:nvSpPr>
      <dsp:spPr>
        <a:xfrm>
          <a:off x="1319552" y="488"/>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Plots points of data that are physically connected</a:t>
          </a:r>
        </a:p>
      </dsp:txBody>
      <dsp:txXfrm>
        <a:off x="1319552" y="488"/>
        <a:ext cx="9886609" cy="1142469"/>
      </dsp:txXfrm>
    </dsp:sp>
    <dsp:sp modelId="{093F1C63-AB49-4CC9-B49F-207C7091A825}">
      <dsp:nvSpPr>
        <dsp:cNvPr id="0" name=""/>
        <dsp:cNvSpPr/>
      </dsp:nvSpPr>
      <dsp:spPr>
        <a:xfrm>
          <a:off x="0" y="1428574"/>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25926-D96F-457F-826B-C4AF3438B8DE}">
      <dsp:nvSpPr>
        <dsp:cNvPr id="0" name=""/>
        <dsp:cNvSpPr/>
      </dsp:nvSpPr>
      <dsp:spPr>
        <a:xfrm>
          <a:off x="345596" y="1685630"/>
          <a:ext cx="628358" cy="6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D3263-5C08-4613-93AD-F8411DCB5743}">
      <dsp:nvSpPr>
        <dsp:cNvPr id="0" name=""/>
        <dsp:cNvSpPr/>
      </dsp:nvSpPr>
      <dsp:spPr>
        <a:xfrm>
          <a:off x="1319552" y="1428574"/>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Portrays time well</a:t>
          </a:r>
        </a:p>
      </dsp:txBody>
      <dsp:txXfrm>
        <a:off x="1319552" y="1428574"/>
        <a:ext cx="9886609" cy="1142469"/>
      </dsp:txXfrm>
    </dsp:sp>
    <dsp:sp modelId="{B7BC4D84-2E2B-4C23-B034-C233655C5420}">
      <dsp:nvSpPr>
        <dsp:cNvPr id="0" name=""/>
        <dsp:cNvSpPr/>
      </dsp:nvSpPr>
      <dsp:spPr>
        <a:xfrm>
          <a:off x="0" y="2856661"/>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565D6-8C90-493B-8480-262C8F4CD6CD}">
      <dsp:nvSpPr>
        <dsp:cNvPr id="0" name=""/>
        <dsp:cNvSpPr/>
      </dsp:nvSpPr>
      <dsp:spPr>
        <a:xfrm>
          <a:off x="345596" y="3113717"/>
          <a:ext cx="628358" cy="6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D0D47-88A6-4698-ACD8-FEFA6A3EC004}">
      <dsp:nvSpPr>
        <dsp:cNvPr id="0" name=""/>
        <dsp:cNvSpPr/>
      </dsp:nvSpPr>
      <dsp:spPr>
        <a:xfrm>
          <a:off x="1319552" y="2856661"/>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Can be a single or multi series</a:t>
          </a:r>
        </a:p>
      </dsp:txBody>
      <dsp:txXfrm>
        <a:off x="1319552" y="2856661"/>
        <a:ext cx="9886609" cy="11424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3AD00-D160-D144-AFAE-BE8050BF10CE}">
      <dsp:nvSpPr>
        <dsp:cNvPr id="0" name=""/>
        <dsp:cNvSpPr/>
      </dsp:nvSpPr>
      <dsp:spPr>
        <a:xfrm>
          <a:off x="3283" y="1131840"/>
          <a:ext cx="2344101" cy="14885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10392E5-6F14-2443-84B3-B976692AA6DB}">
      <dsp:nvSpPr>
        <dsp:cNvPr id="0" name=""/>
        <dsp:cNvSpPr/>
      </dsp:nvSpPr>
      <dsp:spPr>
        <a:xfrm>
          <a:off x="263738" y="1379273"/>
          <a:ext cx="2344101" cy="14885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Most common</a:t>
          </a:r>
        </a:p>
      </dsp:txBody>
      <dsp:txXfrm>
        <a:off x="307335" y="1422870"/>
        <a:ext cx="2256907" cy="1401310"/>
      </dsp:txXfrm>
    </dsp:sp>
    <dsp:sp modelId="{74825496-B3D3-AB40-809F-AF7F8FF42215}">
      <dsp:nvSpPr>
        <dsp:cNvPr id="0" name=""/>
        <dsp:cNvSpPr/>
      </dsp:nvSpPr>
      <dsp:spPr>
        <a:xfrm>
          <a:off x="2868295" y="1131840"/>
          <a:ext cx="2344101" cy="14885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243EF3D-0390-3740-B74D-70508FAE86FC}">
      <dsp:nvSpPr>
        <dsp:cNvPr id="0" name=""/>
        <dsp:cNvSpPr/>
      </dsp:nvSpPr>
      <dsp:spPr>
        <a:xfrm>
          <a:off x="3128751" y="1379273"/>
          <a:ext cx="2344101" cy="14885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Easiest to interpret</a:t>
          </a:r>
        </a:p>
      </dsp:txBody>
      <dsp:txXfrm>
        <a:off x="3172348" y="1422870"/>
        <a:ext cx="2256907" cy="1401310"/>
      </dsp:txXfrm>
    </dsp:sp>
    <dsp:sp modelId="{A78ECFFE-4468-4F48-90F4-D4781AB6332A}">
      <dsp:nvSpPr>
        <dsp:cNvPr id="0" name=""/>
        <dsp:cNvSpPr/>
      </dsp:nvSpPr>
      <dsp:spPr>
        <a:xfrm>
          <a:off x="5733308" y="1131840"/>
          <a:ext cx="2344101" cy="14885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5BE3835-5873-4749-B86B-08C604171B59}">
      <dsp:nvSpPr>
        <dsp:cNvPr id="0" name=""/>
        <dsp:cNvSpPr/>
      </dsp:nvSpPr>
      <dsp:spPr>
        <a:xfrm>
          <a:off x="5993764" y="1379273"/>
          <a:ext cx="2344101" cy="14885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Best when comparing segments of information</a:t>
          </a:r>
        </a:p>
      </dsp:txBody>
      <dsp:txXfrm>
        <a:off x="6037361" y="1422870"/>
        <a:ext cx="2256907" cy="1401310"/>
      </dsp:txXfrm>
    </dsp:sp>
    <dsp:sp modelId="{A86879C6-A67E-2A40-983B-EFEA54FA5A10}">
      <dsp:nvSpPr>
        <dsp:cNvPr id="0" name=""/>
        <dsp:cNvSpPr/>
      </dsp:nvSpPr>
      <dsp:spPr>
        <a:xfrm>
          <a:off x="8598321" y="1131840"/>
          <a:ext cx="2344101" cy="14885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288F4B9-8EB9-B44F-9C4B-29736BEEDD43}">
      <dsp:nvSpPr>
        <dsp:cNvPr id="0" name=""/>
        <dsp:cNvSpPr/>
      </dsp:nvSpPr>
      <dsp:spPr>
        <a:xfrm>
          <a:off x="8858777" y="1379273"/>
          <a:ext cx="2344101" cy="148850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Can see most, least, and differences quickly</a:t>
          </a:r>
        </a:p>
      </dsp:txBody>
      <dsp:txXfrm>
        <a:off x="8902374" y="1422870"/>
        <a:ext cx="2256907" cy="1401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BB4DD-5821-B347-BA43-5D0BB3FD989B}">
      <dsp:nvSpPr>
        <dsp:cNvPr id="0" name=""/>
        <dsp:cNvSpPr/>
      </dsp:nvSpPr>
      <dsp:spPr>
        <a:xfrm>
          <a:off x="0" y="14149"/>
          <a:ext cx="11255339"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Best when comparing small amounts of categories</a:t>
          </a:r>
        </a:p>
      </dsp:txBody>
      <dsp:txXfrm>
        <a:off x="33812" y="47961"/>
        <a:ext cx="11187715" cy="625016"/>
      </dsp:txXfrm>
    </dsp:sp>
    <dsp:sp modelId="{F0919D42-E39E-504A-A591-C7877BC00E6F}">
      <dsp:nvSpPr>
        <dsp:cNvPr id="0" name=""/>
        <dsp:cNvSpPr/>
      </dsp:nvSpPr>
      <dsp:spPr>
        <a:xfrm>
          <a:off x="0" y="813350"/>
          <a:ext cx="11255339" cy="692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Ideal for time, age groups, etc.</a:t>
          </a:r>
        </a:p>
      </dsp:txBody>
      <dsp:txXfrm>
        <a:off x="33812" y="847162"/>
        <a:ext cx="11187715" cy="6250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0A47A-B31B-4D57-8CAD-A8C93687D813}">
      <dsp:nvSpPr>
        <dsp:cNvPr id="0" name=""/>
        <dsp:cNvSpPr/>
      </dsp:nvSpPr>
      <dsp:spPr>
        <a:xfrm>
          <a:off x="0" y="2329"/>
          <a:ext cx="3189109" cy="1120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Great when categories are long</a:t>
          </a:r>
        </a:p>
      </dsp:txBody>
      <dsp:txXfrm>
        <a:off x="0" y="2329"/>
        <a:ext cx="3189109" cy="1120200"/>
      </dsp:txXfrm>
    </dsp:sp>
    <dsp:sp modelId="{DB1A9D5C-BC6A-4324-A509-1A24D1B95671}">
      <dsp:nvSpPr>
        <dsp:cNvPr id="0" name=""/>
        <dsp:cNvSpPr/>
      </dsp:nvSpPr>
      <dsp:spPr>
        <a:xfrm>
          <a:off x="0" y="1178540"/>
          <a:ext cx="3189109" cy="1120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400" kern="1200">
              <a:latin typeface="Calibri" panose="020F0502020204030204"/>
              <a:ea typeface="+mn-ea"/>
              <a:cs typeface="+mn-cs"/>
            </a:rPr>
            <a:t>Allows for a higher number of categories</a:t>
          </a:r>
        </a:p>
      </dsp:txBody>
      <dsp:txXfrm>
        <a:off x="0" y="1178540"/>
        <a:ext cx="3189109" cy="1120200"/>
      </dsp:txXfrm>
    </dsp:sp>
    <dsp:sp modelId="{01597B98-9950-429C-8FD7-DD09AA9E6F0B}">
      <dsp:nvSpPr>
        <dsp:cNvPr id="0" name=""/>
        <dsp:cNvSpPr/>
      </dsp:nvSpPr>
      <dsp:spPr>
        <a:xfrm>
          <a:off x="0" y="2354751"/>
          <a:ext cx="3189109" cy="1120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400" kern="1200">
              <a:latin typeface="Calibri" panose="020F0502020204030204"/>
              <a:ea typeface="+mn-ea"/>
              <a:cs typeface="+mn-cs"/>
            </a:rPr>
            <a:t>More conducive to how we read</a:t>
          </a:r>
        </a:p>
      </dsp:txBody>
      <dsp:txXfrm>
        <a:off x="0" y="2354751"/>
        <a:ext cx="3189109" cy="1120200"/>
      </dsp:txXfrm>
    </dsp:sp>
    <dsp:sp modelId="{D9EE7F94-443D-4273-BE81-6E4AEE16122D}">
      <dsp:nvSpPr>
        <dsp:cNvPr id="0" name=""/>
        <dsp:cNvSpPr/>
      </dsp:nvSpPr>
      <dsp:spPr>
        <a:xfrm>
          <a:off x="0" y="3530962"/>
          <a:ext cx="3189109" cy="11202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Ranking</a:t>
          </a:r>
        </a:p>
      </dsp:txBody>
      <dsp:txXfrm>
        <a:off x="0" y="3530962"/>
        <a:ext cx="3189109" cy="11202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99F06-938E-494D-90FC-9C007E93D9A8}">
      <dsp:nvSpPr>
        <dsp:cNvPr id="0" name=""/>
        <dsp:cNvSpPr/>
      </dsp:nvSpPr>
      <dsp:spPr>
        <a:xfrm>
          <a:off x="0" y="636739"/>
          <a:ext cx="479521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Commonly used to show subcategories on one bar</a:t>
          </a:r>
        </a:p>
      </dsp:txBody>
      <dsp:txXfrm>
        <a:off x="59399" y="696138"/>
        <a:ext cx="4676412" cy="1098002"/>
      </dsp:txXfrm>
    </dsp:sp>
    <dsp:sp modelId="{B7C78FB6-DC00-334A-8DFB-AF261CE9B35B}">
      <dsp:nvSpPr>
        <dsp:cNvPr id="0" name=""/>
        <dsp:cNvSpPr/>
      </dsp:nvSpPr>
      <dsp:spPr>
        <a:xfrm>
          <a:off x="0" y="2040740"/>
          <a:ext cx="479521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Displays two numeric categories instead of one (Part to a Whole)</a:t>
          </a:r>
        </a:p>
      </dsp:txBody>
      <dsp:txXfrm>
        <a:off x="59399" y="2100139"/>
        <a:ext cx="4676412" cy="10980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2969C-3038-4048-809D-A85F8E0EC3FE}">
      <dsp:nvSpPr>
        <dsp:cNvPr id="0" name=""/>
        <dsp:cNvSpPr/>
      </dsp:nvSpPr>
      <dsp:spPr>
        <a:xfrm>
          <a:off x="0" y="13445"/>
          <a:ext cx="11255373" cy="65473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Best for showing parts-to-whole-relationships</a:t>
          </a:r>
        </a:p>
      </dsp:txBody>
      <dsp:txXfrm>
        <a:off x="31961" y="45406"/>
        <a:ext cx="11191451" cy="590810"/>
      </dsp:txXfrm>
    </dsp:sp>
    <dsp:sp modelId="{3F387A7A-68B5-C841-A2C4-95BD8410D2D3}">
      <dsp:nvSpPr>
        <dsp:cNvPr id="0" name=""/>
        <dsp:cNvSpPr/>
      </dsp:nvSpPr>
      <dsp:spPr>
        <a:xfrm>
          <a:off x="0" y="760338"/>
          <a:ext cx="11255373" cy="599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Usage is controversial</a:t>
          </a:r>
        </a:p>
      </dsp:txBody>
      <dsp:txXfrm>
        <a:off x="29243" y="789581"/>
        <a:ext cx="11196887" cy="54055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5048F-EA52-4F13-8548-676B20B2D89B}">
      <dsp:nvSpPr>
        <dsp:cNvPr id="0" name=""/>
        <dsp:cNvSpPr/>
      </dsp:nvSpPr>
      <dsp:spPr>
        <a:xfrm>
          <a:off x="833614" y="108574"/>
          <a:ext cx="674736" cy="674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602247-ADFB-44E7-9D5E-976B91D187A0}">
      <dsp:nvSpPr>
        <dsp:cNvPr id="0" name=""/>
        <dsp:cNvSpPr/>
      </dsp:nvSpPr>
      <dsp:spPr>
        <a:xfrm>
          <a:off x="421275" y="1053500"/>
          <a:ext cx="1499414" cy="85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Represents a geographical region</a:t>
          </a:r>
        </a:p>
      </dsp:txBody>
      <dsp:txXfrm>
        <a:off x="421275" y="1053500"/>
        <a:ext cx="1499414" cy="856305"/>
      </dsp:txXfrm>
    </dsp:sp>
    <dsp:sp modelId="{55A59AF7-4865-4679-B14D-8D8DF20BD0FC}">
      <dsp:nvSpPr>
        <dsp:cNvPr id="0" name=""/>
        <dsp:cNvSpPr/>
      </dsp:nvSpPr>
      <dsp:spPr>
        <a:xfrm>
          <a:off x="2595425" y="108574"/>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A2E004-8693-40B5-A63C-AFDA7ECD8306}">
      <dsp:nvSpPr>
        <dsp:cNvPr id="0" name=""/>
        <dsp:cNvSpPr/>
      </dsp:nvSpPr>
      <dsp:spPr>
        <a:xfrm>
          <a:off x="2183086" y="1053500"/>
          <a:ext cx="1499414" cy="85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Best when colors are tied to a geographical boundary</a:t>
          </a:r>
        </a:p>
      </dsp:txBody>
      <dsp:txXfrm>
        <a:off x="2183086" y="1053500"/>
        <a:ext cx="1499414" cy="856305"/>
      </dsp:txXfrm>
    </dsp:sp>
    <dsp:sp modelId="{CD05F28D-5001-4888-B8EC-075C2281F300}">
      <dsp:nvSpPr>
        <dsp:cNvPr id="0" name=""/>
        <dsp:cNvSpPr/>
      </dsp:nvSpPr>
      <dsp:spPr>
        <a:xfrm>
          <a:off x="1714519" y="2284660"/>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B5DDD-7007-45C7-98D2-B62EED32C614}">
      <dsp:nvSpPr>
        <dsp:cNvPr id="0" name=""/>
        <dsp:cNvSpPr/>
      </dsp:nvSpPr>
      <dsp:spPr>
        <a:xfrm>
          <a:off x="1302180" y="3229586"/>
          <a:ext cx="1499414" cy="85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Political maps</a:t>
          </a:r>
        </a:p>
      </dsp:txBody>
      <dsp:txXfrm>
        <a:off x="1302180" y="3229586"/>
        <a:ext cx="1499414" cy="8563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6E7E3-C23C-47EA-BEA8-2E4EEDD7BCAF}">
      <dsp:nvSpPr>
        <dsp:cNvPr id="0" name=""/>
        <dsp:cNvSpPr/>
      </dsp:nvSpPr>
      <dsp:spPr>
        <a:xfrm>
          <a:off x="571163" y="161159"/>
          <a:ext cx="784687" cy="78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6A826-414D-4F8A-BE46-637C72F43ADD}">
      <dsp:nvSpPr>
        <dsp:cNvPr id="0" name=""/>
        <dsp:cNvSpPr/>
      </dsp:nvSpPr>
      <dsp:spPr>
        <a:xfrm>
          <a:off x="91631" y="1215162"/>
          <a:ext cx="1743750" cy="7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Uses colors to correlate numeric ranges</a:t>
          </a:r>
        </a:p>
      </dsp:txBody>
      <dsp:txXfrm>
        <a:off x="91631" y="1215162"/>
        <a:ext cx="1743750" cy="741093"/>
      </dsp:txXfrm>
    </dsp:sp>
    <dsp:sp modelId="{0BDF7209-1DE9-4EC9-991C-34C04EADEE5B}">
      <dsp:nvSpPr>
        <dsp:cNvPr id="0" name=""/>
        <dsp:cNvSpPr/>
      </dsp:nvSpPr>
      <dsp:spPr>
        <a:xfrm>
          <a:off x="2620069" y="161159"/>
          <a:ext cx="784687" cy="78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60B3A-3574-4E91-9F92-19267FBEE1D3}">
      <dsp:nvSpPr>
        <dsp:cNvPr id="0" name=""/>
        <dsp:cNvSpPr/>
      </dsp:nvSpPr>
      <dsp:spPr>
        <a:xfrm>
          <a:off x="2140538" y="1215162"/>
          <a:ext cx="1743750" cy="7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Shading is data driven</a:t>
          </a:r>
        </a:p>
      </dsp:txBody>
      <dsp:txXfrm>
        <a:off x="2140538" y="1215162"/>
        <a:ext cx="1743750" cy="741093"/>
      </dsp:txXfrm>
    </dsp:sp>
    <dsp:sp modelId="{F309363D-AC03-42EC-AA07-FC5990D4AA87}">
      <dsp:nvSpPr>
        <dsp:cNvPr id="0" name=""/>
        <dsp:cNvSpPr/>
      </dsp:nvSpPr>
      <dsp:spPr>
        <a:xfrm>
          <a:off x="571163" y="2392193"/>
          <a:ext cx="784687" cy="784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97A56-C969-45BF-97EB-E80DA7D1870A}">
      <dsp:nvSpPr>
        <dsp:cNvPr id="0" name=""/>
        <dsp:cNvSpPr/>
      </dsp:nvSpPr>
      <dsp:spPr>
        <a:xfrm>
          <a:off x="91631" y="3446196"/>
          <a:ext cx="1743750" cy="7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Best when not bound geographically</a:t>
          </a:r>
        </a:p>
      </dsp:txBody>
      <dsp:txXfrm>
        <a:off x="91631" y="3446196"/>
        <a:ext cx="1743750" cy="741093"/>
      </dsp:txXfrm>
    </dsp:sp>
    <dsp:sp modelId="{CD3DC9C7-0DD8-40C1-8031-1600BABC3C90}">
      <dsp:nvSpPr>
        <dsp:cNvPr id="0" name=""/>
        <dsp:cNvSpPr/>
      </dsp:nvSpPr>
      <dsp:spPr>
        <a:xfrm>
          <a:off x="2620069" y="2392193"/>
          <a:ext cx="784687" cy="7846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646F3F-3358-4ADA-BAE4-D43A2386A507}">
      <dsp:nvSpPr>
        <dsp:cNvPr id="0" name=""/>
        <dsp:cNvSpPr/>
      </dsp:nvSpPr>
      <dsp:spPr>
        <a:xfrm>
          <a:off x="2140538" y="3446196"/>
          <a:ext cx="1743750" cy="74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Weather</a:t>
          </a:r>
        </a:p>
      </dsp:txBody>
      <dsp:txXfrm>
        <a:off x="2140538" y="3446196"/>
        <a:ext cx="1743750" cy="741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E2437-24C1-48FC-B7A4-4FBEFD850D4B}">
      <dsp:nvSpPr>
        <dsp:cNvPr id="0" name=""/>
        <dsp:cNvSpPr/>
      </dsp:nvSpPr>
      <dsp:spPr>
        <a:xfrm>
          <a:off x="4783035" y="1290049"/>
          <a:ext cx="1639708" cy="1418414"/>
        </a:xfrm>
        <a:prstGeom prst="hexagon">
          <a:avLst>
            <a:gd name="adj" fmla="val 28570"/>
            <a:gd name="vf" fmla="val 115470"/>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Gestalt Principals</a:t>
          </a:r>
        </a:p>
      </dsp:txBody>
      <dsp:txXfrm>
        <a:off x="5054758" y="1525100"/>
        <a:ext cx="1096262" cy="948312"/>
      </dsp:txXfrm>
    </dsp:sp>
    <dsp:sp modelId="{0C2F4738-96D7-4105-9D9C-902E9FF43376}">
      <dsp:nvSpPr>
        <dsp:cNvPr id="0" name=""/>
        <dsp:cNvSpPr/>
      </dsp:nvSpPr>
      <dsp:spPr>
        <a:xfrm>
          <a:off x="5809808" y="611433"/>
          <a:ext cx="618657" cy="533055"/>
        </a:xfrm>
        <a:prstGeom prst="hexagon">
          <a:avLst>
            <a:gd name="adj" fmla="val 28900"/>
            <a:gd name="vf" fmla="val 11547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08678436-E738-426B-8611-5E39705CDFCB}">
      <dsp:nvSpPr>
        <dsp:cNvPr id="0" name=""/>
        <dsp:cNvSpPr/>
      </dsp:nvSpPr>
      <dsp:spPr>
        <a:xfrm>
          <a:off x="4934076" y="0"/>
          <a:ext cx="1343729" cy="1162484"/>
        </a:xfrm>
        <a:prstGeom prst="hexagon">
          <a:avLst>
            <a:gd name="adj" fmla="val 28570"/>
            <a:gd name="vf" fmla="val 11547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Similarity</a:t>
          </a:r>
        </a:p>
      </dsp:txBody>
      <dsp:txXfrm>
        <a:off x="5156761" y="192648"/>
        <a:ext cx="898359" cy="777188"/>
      </dsp:txXfrm>
    </dsp:sp>
    <dsp:sp modelId="{528AAE73-2D9D-44E3-A0D1-AA806D758E74}">
      <dsp:nvSpPr>
        <dsp:cNvPr id="0" name=""/>
        <dsp:cNvSpPr/>
      </dsp:nvSpPr>
      <dsp:spPr>
        <a:xfrm>
          <a:off x="6531829" y="1607962"/>
          <a:ext cx="618657" cy="533055"/>
        </a:xfrm>
        <a:prstGeom prst="hexagon">
          <a:avLst>
            <a:gd name="adj" fmla="val 28900"/>
            <a:gd name="vf" fmla="val 11547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C9DB542B-D94B-456A-B8AA-499A44E6410D}">
      <dsp:nvSpPr>
        <dsp:cNvPr id="0" name=""/>
        <dsp:cNvSpPr/>
      </dsp:nvSpPr>
      <dsp:spPr>
        <a:xfrm>
          <a:off x="6166432" y="715005"/>
          <a:ext cx="1343729" cy="1162484"/>
        </a:xfrm>
        <a:prstGeom prst="hexagon">
          <a:avLst>
            <a:gd name="adj" fmla="val 28570"/>
            <a:gd name="vf" fmla="val 11547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Proximity</a:t>
          </a:r>
        </a:p>
      </dsp:txBody>
      <dsp:txXfrm>
        <a:off x="6389117" y="907653"/>
        <a:ext cx="898359" cy="777188"/>
      </dsp:txXfrm>
    </dsp:sp>
    <dsp:sp modelId="{36F2F2F2-5CFE-478F-955B-A2C6BA38052B}">
      <dsp:nvSpPr>
        <dsp:cNvPr id="0" name=""/>
        <dsp:cNvSpPr/>
      </dsp:nvSpPr>
      <dsp:spPr>
        <a:xfrm>
          <a:off x="6030267" y="2732857"/>
          <a:ext cx="618657" cy="533055"/>
        </a:xfrm>
        <a:prstGeom prst="hexagon">
          <a:avLst>
            <a:gd name="adj" fmla="val 28900"/>
            <a:gd name="vf" fmla="val 11547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9E070838-C91C-4BB8-8964-3FA2B44ECDCF}">
      <dsp:nvSpPr>
        <dsp:cNvPr id="0" name=""/>
        <dsp:cNvSpPr/>
      </dsp:nvSpPr>
      <dsp:spPr>
        <a:xfrm>
          <a:off x="6166432" y="2120623"/>
          <a:ext cx="1343729" cy="1162484"/>
        </a:xfrm>
        <a:prstGeom prst="hexagon">
          <a:avLst>
            <a:gd name="adj" fmla="val 28570"/>
            <a:gd name="vf" fmla="val 115470"/>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Common Region</a:t>
          </a:r>
        </a:p>
      </dsp:txBody>
      <dsp:txXfrm>
        <a:off x="6389117" y="2313271"/>
        <a:ext cx="898359" cy="777188"/>
      </dsp:txXfrm>
    </dsp:sp>
    <dsp:sp modelId="{C816638C-1404-4B8A-A8A0-FA99C1CFA5DE}">
      <dsp:nvSpPr>
        <dsp:cNvPr id="0" name=""/>
        <dsp:cNvSpPr/>
      </dsp:nvSpPr>
      <dsp:spPr>
        <a:xfrm>
          <a:off x="4786087" y="2849625"/>
          <a:ext cx="618657" cy="533055"/>
        </a:xfrm>
        <a:prstGeom prst="hexagon">
          <a:avLst>
            <a:gd name="adj" fmla="val 28900"/>
            <a:gd name="vf" fmla="val 11547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CD499226-592B-4D58-9E5F-3C2EFE0AD13A}">
      <dsp:nvSpPr>
        <dsp:cNvPr id="0" name=""/>
        <dsp:cNvSpPr/>
      </dsp:nvSpPr>
      <dsp:spPr>
        <a:xfrm>
          <a:off x="4934076" y="2836428"/>
          <a:ext cx="1343729" cy="1162484"/>
        </a:xfrm>
        <a:prstGeom prst="hexagon">
          <a:avLst>
            <a:gd name="adj" fmla="val 28570"/>
            <a:gd name="vf" fmla="val 115470"/>
          </a:avLst>
        </a:prstGeom>
        <a:noFill/>
        <a:ln w="9525" cap="flat" cmpd="sng" algn="ctr">
          <a:solidFill>
            <a:srgbClr val="92D050"/>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92D050"/>
              </a:solidFill>
            </a:rPr>
            <a:t>Continuity</a:t>
          </a:r>
        </a:p>
      </dsp:txBody>
      <dsp:txXfrm>
        <a:off x="5156761" y="3029076"/>
        <a:ext cx="898359" cy="777188"/>
      </dsp:txXfrm>
    </dsp:sp>
    <dsp:sp modelId="{5A035C2C-2A1A-4AAB-A255-2205A00901CF}">
      <dsp:nvSpPr>
        <dsp:cNvPr id="0" name=""/>
        <dsp:cNvSpPr/>
      </dsp:nvSpPr>
      <dsp:spPr>
        <a:xfrm>
          <a:off x="4052242" y="1853496"/>
          <a:ext cx="618657" cy="533055"/>
        </a:xfrm>
        <a:prstGeom prst="hexagon">
          <a:avLst>
            <a:gd name="adj" fmla="val 28900"/>
            <a:gd name="vf" fmla="val 11547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1799A211-6A10-452B-B579-693CE954B70B}">
      <dsp:nvSpPr>
        <dsp:cNvPr id="0" name=""/>
        <dsp:cNvSpPr/>
      </dsp:nvSpPr>
      <dsp:spPr>
        <a:xfrm>
          <a:off x="3695999" y="2121423"/>
          <a:ext cx="1343729" cy="1162484"/>
        </a:xfrm>
        <a:prstGeom prst="hexagon">
          <a:avLst>
            <a:gd name="adj" fmla="val 28570"/>
            <a:gd name="vf" fmla="val 115470"/>
          </a:avLst>
        </a:prstGeom>
        <a:noFill/>
        <a:ln w="9525" cap="flat" cmpd="sng" algn="ctr">
          <a:solidFill>
            <a:srgbClr val="92D050"/>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92D050"/>
              </a:solidFill>
            </a:rPr>
            <a:t>Closure</a:t>
          </a:r>
        </a:p>
      </dsp:txBody>
      <dsp:txXfrm>
        <a:off x="3918684" y="2314071"/>
        <a:ext cx="898359" cy="777188"/>
      </dsp:txXfrm>
    </dsp:sp>
    <dsp:sp modelId="{3C015798-E63C-42C6-9A32-FB51E3A9F3D1}">
      <dsp:nvSpPr>
        <dsp:cNvPr id="0" name=""/>
        <dsp:cNvSpPr/>
      </dsp:nvSpPr>
      <dsp:spPr>
        <a:xfrm>
          <a:off x="3695999" y="713406"/>
          <a:ext cx="1343729" cy="1162484"/>
        </a:xfrm>
        <a:prstGeom prst="hexagon">
          <a:avLst>
            <a:gd name="adj" fmla="val 28570"/>
            <a:gd name="vf" fmla="val 115470"/>
          </a:avLst>
        </a:prstGeom>
        <a:noFill/>
        <a:ln w="9525" cap="flat" cmpd="sng" algn="ctr">
          <a:solidFill>
            <a:srgbClr val="92D050"/>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6"/>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92D050"/>
              </a:solidFill>
            </a:rPr>
            <a:t>Enclosure</a:t>
          </a:r>
        </a:p>
      </dsp:txBody>
      <dsp:txXfrm>
        <a:off x="3918684" y="906054"/>
        <a:ext cx="898359" cy="777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C43BF-F393-4350-BFA5-36464159C975}">
      <dsp:nvSpPr>
        <dsp:cNvPr id="0" name=""/>
        <dsp:cNvSpPr/>
      </dsp:nvSpPr>
      <dsp:spPr>
        <a:xfrm>
          <a:off x="0" y="21387"/>
          <a:ext cx="2970093" cy="29700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skew visuals to make them look “better”</a:t>
          </a:r>
        </a:p>
      </dsp:txBody>
      <dsp:txXfrm>
        <a:off x="434960" y="456346"/>
        <a:ext cx="2100173" cy="2100168"/>
      </dsp:txXfrm>
    </dsp:sp>
    <dsp:sp modelId="{00749B50-3961-44BA-80EB-47C4F46E0E14}">
      <dsp:nvSpPr>
        <dsp:cNvPr id="0" name=""/>
        <dsp:cNvSpPr/>
      </dsp:nvSpPr>
      <dsp:spPr>
        <a:xfrm>
          <a:off x="1527269" y="2002271"/>
          <a:ext cx="2970093" cy="29700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clutter</a:t>
          </a:r>
        </a:p>
      </dsp:txBody>
      <dsp:txXfrm>
        <a:off x="1962229" y="2437230"/>
        <a:ext cx="2100173" cy="2100168"/>
      </dsp:txXfrm>
    </dsp:sp>
    <dsp:sp modelId="{8960DB1B-7D23-4E1E-AB39-2B935053ABF7}">
      <dsp:nvSpPr>
        <dsp:cNvPr id="0" name=""/>
        <dsp:cNvSpPr/>
      </dsp:nvSpPr>
      <dsp:spPr>
        <a:xfrm>
          <a:off x="3055446" y="21387"/>
          <a:ext cx="2970093" cy="29700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neglect formatting and labels</a:t>
          </a:r>
        </a:p>
      </dsp:txBody>
      <dsp:txXfrm>
        <a:off x="3490406" y="456346"/>
        <a:ext cx="2100173" cy="2100168"/>
      </dsp:txXfrm>
    </dsp:sp>
    <dsp:sp modelId="{32C05350-1DB2-4674-9DEB-C0C65EA1008E}">
      <dsp:nvSpPr>
        <dsp:cNvPr id="0" name=""/>
        <dsp:cNvSpPr/>
      </dsp:nvSpPr>
      <dsp:spPr>
        <a:xfrm>
          <a:off x="4582715" y="2002271"/>
          <a:ext cx="2970093" cy="29700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start bar graphs on an axis other than zero</a:t>
          </a:r>
        </a:p>
      </dsp:txBody>
      <dsp:txXfrm>
        <a:off x="5017675" y="2437230"/>
        <a:ext cx="2100173" cy="2100168"/>
      </dsp:txXfrm>
    </dsp:sp>
    <dsp:sp modelId="{1A183277-850F-467A-A216-C64F66C923D6}">
      <dsp:nvSpPr>
        <dsp:cNvPr id="0" name=""/>
        <dsp:cNvSpPr/>
      </dsp:nvSpPr>
      <dsp:spPr>
        <a:xfrm>
          <a:off x="6109985" y="21387"/>
          <a:ext cx="2970093" cy="297008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use 3D graphs</a:t>
          </a:r>
        </a:p>
      </dsp:txBody>
      <dsp:txXfrm>
        <a:off x="6544945" y="456346"/>
        <a:ext cx="2100173" cy="21001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7A3AA-212B-6D44-94B0-A2DAD9F14488}">
      <dsp:nvSpPr>
        <dsp:cNvPr id="0" name=""/>
        <dsp:cNvSpPr/>
      </dsp:nvSpPr>
      <dsp:spPr>
        <a:xfrm>
          <a:off x="682875" y="976"/>
          <a:ext cx="3075128" cy="1845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Utilize methods in your visualizations that are easy for the mind to perceive the story</a:t>
          </a:r>
        </a:p>
      </dsp:txBody>
      <dsp:txXfrm>
        <a:off x="682875" y="976"/>
        <a:ext cx="3075128" cy="1845077"/>
      </dsp:txXfrm>
    </dsp:sp>
    <dsp:sp modelId="{F9CF6AD3-0BCF-E942-A726-F77A620057A2}">
      <dsp:nvSpPr>
        <dsp:cNvPr id="0" name=""/>
        <dsp:cNvSpPr/>
      </dsp:nvSpPr>
      <dsp:spPr>
        <a:xfrm>
          <a:off x="4065516" y="976"/>
          <a:ext cx="3075128" cy="1845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Who? </a:t>
          </a:r>
        </a:p>
        <a:p>
          <a:pPr marL="0" lvl="0" indent="0" algn="ctr" defTabSz="1066800">
            <a:lnSpc>
              <a:spcPct val="90000"/>
            </a:lnSpc>
            <a:spcBef>
              <a:spcPct val="0"/>
            </a:spcBef>
            <a:spcAft>
              <a:spcPct val="35000"/>
            </a:spcAft>
            <a:buNone/>
          </a:pPr>
          <a:r>
            <a:rPr lang="en-US" sz="2400" kern="1200" dirty="0"/>
            <a:t>What? </a:t>
          </a:r>
        </a:p>
        <a:p>
          <a:pPr marL="0" lvl="0" indent="0" algn="ctr" defTabSz="1066800">
            <a:lnSpc>
              <a:spcPct val="90000"/>
            </a:lnSpc>
            <a:spcBef>
              <a:spcPct val="0"/>
            </a:spcBef>
            <a:spcAft>
              <a:spcPct val="35000"/>
            </a:spcAft>
            <a:buNone/>
          </a:pPr>
          <a:r>
            <a:rPr lang="en-US" sz="2400" kern="1200" dirty="0"/>
            <a:t>How?</a:t>
          </a:r>
        </a:p>
      </dsp:txBody>
      <dsp:txXfrm>
        <a:off x="4065516" y="976"/>
        <a:ext cx="3075128" cy="1845077"/>
      </dsp:txXfrm>
    </dsp:sp>
    <dsp:sp modelId="{31D18DC4-BFB2-2542-A724-A00549272F30}">
      <dsp:nvSpPr>
        <dsp:cNvPr id="0" name=""/>
        <dsp:cNvSpPr/>
      </dsp:nvSpPr>
      <dsp:spPr>
        <a:xfrm>
          <a:off x="7448158" y="976"/>
          <a:ext cx="3075128" cy="1845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Pick a story and lean into it</a:t>
          </a:r>
        </a:p>
      </dsp:txBody>
      <dsp:txXfrm>
        <a:off x="7448158" y="976"/>
        <a:ext cx="3075128" cy="1845077"/>
      </dsp:txXfrm>
    </dsp:sp>
    <dsp:sp modelId="{8B49E818-446E-384E-976F-A3B9F595874D}">
      <dsp:nvSpPr>
        <dsp:cNvPr id="0" name=""/>
        <dsp:cNvSpPr/>
      </dsp:nvSpPr>
      <dsp:spPr>
        <a:xfrm>
          <a:off x="2374196" y="2153565"/>
          <a:ext cx="3075128" cy="1845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Consider best visual based on use case</a:t>
          </a:r>
          <a:endParaRPr lang="en-US" sz="2400" kern="1200" dirty="0"/>
        </a:p>
      </dsp:txBody>
      <dsp:txXfrm>
        <a:off x="2374196" y="2153565"/>
        <a:ext cx="3075128" cy="1845077"/>
      </dsp:txXfrm>
    </dsp:sp>
    <dsp:sp modelId="{1A0BCAD0-DE5A-2349-94FF-CCDF06607F76}">
      <dsp:nvSpPr>
        <dsp:cNvPr id="0" name=""/>
        <dsp:cNvSpPr/>
      </dsp:nvSpPr>
      <dsp:spPr>
        <a:xfrm>
          <a:off x="5756837" y="2153565"/>
          <a:ext cx="3075128" cy="1845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Do and Don’t</a:t>
          </a:r>
        </a:p>
      </dsp:txBody>
      <dsp:txXfrm>
        <a:off x="5756837" y="2153565"/>
        <a:ext cx="3075128" cy="1845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B5065-B3EF-4CEB-8FB1-256ABF5B6AFD}">
      <dsp:nvSpPr>
        <dsp:cNvPr id="0" name=""/>
        <dsp:cNvSpPr/>
      </dsp:nvSpPr>
      <dsp:spPr>
        <a:xfrm>
          <a:off x="0" y="649938"/>
          <a:ext cx="11206162" cy="11998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62E3C-3DA2-443A-8E7E-699D79B93E82}">
      <dsp:nvSpPr>
        <dsp:cNvPr id="0" name=""/>
        <dsp:cNvSpPr/>
      </dsp:nvSpPr>
      <dsp:spPr>
        <a:xfrm>
          <a:off x="362965" y="919912"/>
          <a:ext cx="659937" cy="659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EC962-0232-4E11-893C-E15CABAC7385}">
      <dsp:nvSpPr>
        <dsp:cNvPr id="0" name=""/>
        <dsp:cNvSpPr/>
      </dsp:nvSpPr>
      <dsp:spPr>
        <a:xfrm>
          <a:off x="1385867" y="649938"/>
          <a:ext cx="9820294" cy="1199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88" tIns="126988" rIns="126988" bIns="126988" numCol="1" spcCol="1270" anchor="ctr" anchorCtr="0">
          <a:noAutofit/>
        </a:bodyPr>
        <a:lstStyle/>
        <a:p>
          <a:pPr marL="0" lvl="0" indent="0" algn="l" defTabSz="1111250">
            <a:lnSpc>
              <a:spcPct val="100000"/>
            </a:lnSpc>
            <a:spcBef>
              <a:spcPct val="0"/>
            </a:spcBef>
            <a:spcAft>
              <a:spcPct val="35000"/>
            </a:spcAft>
            <a:buNone/>
          </a:pPr>
          <a:r>
            <a:rPr lang="en-US" sz="2500" kern="1200"/>
            <a:t>Define and narrow your audience</a:t>
          </a:r>
        </a:p>
      </dsp:txBody>
      <dsp:txXfrm>
        <a:off x="1385867" y="649938"/>
        <a:ext cx="9820294" cy="1199885"/>
      </dsp:txXfrm>
    </dsp:sp>
    <dsp:sp modelId="{27AFD2CD-6F08-46A6-A4F6-8CB6210DF3B5}">
      <dsp:nvSpPr>
        <dsp:cNvPr id="0" name=""/>
        <dsp:cNvSpPr/>
      </dsp:nvSpPr>
      <dsp:spPr>
        <a:xfrm>
          <a:off x="0" y="2149795"/>
          <a:ext cx="11206162" cy="11998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27EA7-EFEE-4FB1-87ED-D9126321E71D}">
      <dsp:nvSpPr>
        <dsp:cNvPr id="0" name=""/>
        <dsp:cNvSpPr/>
      </dsp:nvSpPr>
      <dsp:spPr>
        <a:xfrm>
          <a:off x="362965" y="2419769"/>
          <a:ext cx="659937" cy="659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88FD8-2DFE-47C8-AD2B-72B9C226A4D8}">
      <dsp:nvSpPr>
        <dsp:cNvPr id="0" name=""/>
        <dsp:cNvSpPr/>
      </dsp:nvSpPr>
      <dsp:spPr>
        <a:xfrm>
          <a:off x="1385867" y="2149795"/>
          <a:ext cx="9820294" cy="1199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988" tIns="126988" rIns="126988" bIns="126988" numCol="1" spcCol="1270" anchor="ctr" anchorCtr="0">
          <a:noAutofit/>
        </a:bodyPr>
        <a:lstStyle/>
        <a:p>
          <a:pPr marL="0" lvl="0" indent="0" algn="l" defTabSz="1111250">
            <a:lnSpc>
              <a:spcPct val="100000"/>
            </a:lnSpc>
            <a:spcBef>
              <a:spcPct val="0"/>
            </a:spcBef>
            <a:spcAft>
              <a:spcPct val="35000"/>
            </a:spcAft>
            <a:buNone/>
          </a:pPr>
          <a:r>
            <a:rPr lang="en-US" sz="2500" kern="1200"/>
            <a:t>Understand your relationship with the audience</a:t>
          </a:r>
        </a:p>
      </dsp:txBody>
      <dsp:txXfrm>
        <a:off x="1385867" y="2149795"/>
        <a:ext cx="9820294" cy="1199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221A7-4504-094C-9FB0-CBD0F693545D}">
      <dsp:nvSpPr>
        <dsp:cNvPr id="0" name=""/>
        <dsp:cNvSpPr/>
      </dsp:nvSpPr>
      <dsp:spPr>
        <a:xfrm>
          <a:off x="0" y="3440371"/>
          <a:ext cx="1348740" cy="75266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922" tIns="149352" rIns="95922" bIns="149352" numCol="1" spcCol="1270" anchor="ctr" anchorCtr="0">
          <a:noAutofit/>
        </a:bodyPr>
        <a:lstStyle/>
        <a:p>
          <a:pPr marL="0" lvl="0" indent="0" algn="ctr" defTabSz="933450">
            <a:lnSpc>
              <a:spcPct val="90000"/>
            </a:lnSpc>
            <a:spcBef>
              <a:spcPct val="0"/>
            </a:spcBef>
            <a:spcAft>
              <a:spcPct val="35000"/>
            </a:spcAft>
            <a:buNone/>
          </a:pPr>
          <a:r>
            <a:rPr lang="en-US" sz="2100" kern="1200"/>
            <a:t>Determine</a:t>
          </a:r>
        </a:p>
      </dsp:txBody>
      <dsp:txXfrm>
        <a:off x="0" y="3440371"/>
        <a:ext cx="1348740" cy="752669"/>
      </dsp:txXfrm>
    </dsp:sp>
    <dsp:sp modelId="{1140B756-1334-5A44-9029-DE1311ACFA9A}">
      <dsp:nvSpPr>
        <dsp:cNvPr id="0" name=""/>
        <dsp:cNvSpPr/>
      </dsp:nvSpPr>
      <dsp:spPr>
        <a:xfrm>
          <a:off x="1348740" y="3440371"/>
          <a:ext cx="4046220" cy="7526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076" tIns="190500" rIns="82076" bIns="190500" numCol="1" spcCol="1270" anchor="ctr" anchorCtr="0">
          <a:noAutofit/>
        </a:bodyPr>
        <a:lstStyle/>
        <a:p>
          <a:pPr marL="0" lvl="0" indent="0" algn="l" defTabSz="666750">
            <a:lnSpc>
              <a:spcPct val="90000"/>
            </a:lnSpc>
            <a:spcBef>
              <a:spcPct val="0"/>
            </a:spcBef>
            <a:spcAft>
              <a:spcPct val="35000"/>
            </a:spcAft>
            <a:buNone/>
          </a:pPr>
          <a:r>
            <a:rPr lang="en-US" sz="1500" kern="1200"/>
            <a:t>the appropriate tone</a:t>
          </a:r>
        </a:p>
      </dsp:txBody>
      <dsp:txXfrm>
        <a:off x="1348740" y="3440371"/>
        <a:ext cx="4046220" cy="752669"/>
      </dsp:txXfrm>
    </dsp:sp>
    <dsp:sp modelId="{27521E73-17D0-154E-AADC-E90A13C68BB8}">
      <dsp:nvSpPr>
        <dsp:cNvPr id="0" name=""/>
        <dsp:cNvSpPr/>
      </dsp:nvSpPr>
      <dsp:spPr>
        <a:xfrm rot="10800000">
          <a:off x="0" y="2294056"/>
          <a:ext cx="1348740" cy="11576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922" tIns="149352" rIns="95922" bIns="149352" numCol="1" spcCol="1270" anchor="ctr" anchorCtr="0">
          <a:noAutofit/>
        </a:bodyPr>
        <a:lstStyle/>
        <a:p>
          <a:pPr marL="0" lvl="0" indent="0" algn="ctr" defTabSz="933450">
            <a:lnSpc>
              <a:spcPct val="90000"/>
            </a:lnSpc>
            <a:spcBef>
              <a:spcPct val="0"/>
            </a:spcBef>
            <a:spcAft>
              <a:spcPct val="35000"/>
            </a:spcAft>
            <a:buNone/>
          </a:pPr>
          <a:r>
            <a:rPr lang="en-US" sz="2100" kern="1200"/>
            <a:t>Define</a:t>
          </a:r>
        </a:p>
      </dsp:txBody>
      <dsp:txXfrm rot="-10800000">
        <a:off x="0" y="2294056"/>
        <a:ext cx="1348740" cy="752443"/>
      </dsp:txXfrm>
    </dsp:sp>
    <dsp:sp modelId="{94EDE761-2EB4-F04F-B67D-0CCB07C1A694}">
      <dsp:nvSpPr>
        <dsp:cNvPr id="0" name=""/>
        <dsp:cNvSpPr/>
      </dsp:nvSpPr>
      <dsp:spPr>
        <a:xfrm>
          <a:off x="1348740" y="2294056"/>
          <a:ext cx="4046220" cy="7524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076" tIns="190500" rIns="82076" bIns="190500" numCol="1" spcCol="1270" anchor="ctr" anchorCtr="0">
          <a:noAutofit/>
        </a:bodyPr>
        <a:lstStyle/>
        <a:p>
          <a:pPr marL="0" lvl="0" indent="0" algn="l" defTabSz="666750">
            <a:lnSpc>
              <a:spcPct val="90000"/>
            </a:lnSpc>
            <a:spcBef>
              <a:spcPct val="0"/>
            </a:spcBef>
            <a:spcAft>
              <a:spcPct val="35000"/>
            </a:spcAft>
            <a:buNone/>
          </a:pPr>
          <a:r>
            <a:rPr lang="en-US" sz="1500" kern="1200"/>
            <a:t>the mechanism of communication</a:t>
          </a:r>
        </a:p>
      </dsp:txBody>
      <dsp:txXfrm>
        <a:off x="1348740" y="2294056"/>
        <a:ext cx="4046220" cy="752443"/>
      </dsp:txXfrm>
    </dsp:sp>
    <dsp:sp modelId="{4ED10E8D-5E32-8E4A-A564-F8072AC2058F}">
      <dsp:nvSpPr>
        <dsp:cNvPr id="0" name=""/>
        <dsp:cNvSpPr/>
      </dsp:nvSpPr>
      <dsp:spPr>
        <a:xfrm rot="10800000">
          <a:off x="0" y="1147741"/>
          <a:ext cx="1348740" cy="11576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922" tIns="149352" rIns="95922" bIns="149352" numCol="1" spcCol="1270" anchor="ctr" anchorCtr="0">
          <a:noAutofit/>
        </a:bodyPr>
        <a:lstStyle/>
        <a:p>
          <a:pPr marL="0" lvl="0" indent="0" algn="ctr" defTabSz="933450">
            <a:lnSpc>
              <a:spcPct val="90000"/>
            </a:lnSpc>
            <a:spcBef>
              <a:spcPct val="0"/>
            </a:spcBef>
            <a:spcAft>
              <a:spcPct val="35000"/>
            </a:spcAft>
            <a:buNone/>
          </a:pPr>
          <a:r>
            <a:rPr lang="en-US" sz="2100" kern="1200"/>
            <a:t>Determine</a:t>
          </a:r>
        </a:p>
      </dsp:txBody>
      <dsp:txXfrm rot="-10800000">
        <a:off x="0" y="1147741"/>
        <a:ext cx="1348740" cy="752443"/>
      </dsp:txXfrm>
    </dsp:sp>
    <dsp:sp modelId="{FC6D91EB-A6D2-1848-913B-D9371B156948}">
      <dsp:nvSpPr>
        <dsp:cNvPr id="0" name=""/>
        <dsp:cNvSpPr/>
      </dsp:nvSpPr>
      <dsp:spPr>
        <a:xfrm>
          <a:off x="1348740" y="1147741"/>
          <a:ext cx="4046220" cy="7524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076" tIns="190500" rIns="82076" bIns="190500" numCol="1" spcCol="1270" anchor="ctr" anchorCtr="0">
          <a:noAutofit/>
        </a:bodyPr>
        <a:lstStyle/>
        <a:p>
          <a:pPr marL="0" lvl="0" indent="0" algn="l" defTabSz="666750">
            <a:lnSpc>
              <a:spcPct val="90000"/>
            </a:lnSpc>
            <a:spcBef>
              <a:spcPct val="0"/>
            </a:spcBef>
            <a:spcAft>
              <a:spcPct val="35000"/>
            </a:spcAft>
            <a:buNone/>
          </a:pPr>
          <a:r>
            <a:rPr lang="en-US" sz="1500" kern="1200"/>
            <a:t>what is appropriate – action or discussion</a:t>
          </a:r>
        </a:p>
      </dsp:txBody>
      <dsp:txXfrm>
        <a:off x="1348740" y="1147741"/>
        <a:ext cx="4046220" cy="752443"/>
      </dsp:txXfrm>
    </dsp:sp>
    <dsp:sp modelId="{FB17D1F4-F044-4444-A336-1D54E0800BB9}">
      <dsp:nvSpPr>
        <dsp:cNvPr id="0" name=""/>
        <dsp:cNvSpPr/>
      </dsp:nvSpPr>
      <dsp:spPr>
        <a:xfrm rot="10800000">
          <a:off x="0" y="1425"/>
          <a:ext cx="1348740" cy="11576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922" tIns="149352" rIns="95922" bIns="149352" numCol="1" spcCol="1270" anchor="ctr" anchorCtr="0">
          <a:noAutofit/>
        </a:bodyPr>
        <a:lstStyle/>
        <a:p>
          <a:pPr marL="0" lvl="0" indent="0" algn="ctr" defTabSz="933450">
            <a:lnSpc>
              <a:spcPct val="90000"/>
            </a:lnSpc>
            <a:spcBef>
              <a:spcPct val="0"/>
            </a:spcBef>
            <a:spcAft>
              <a:spcPct val="35000"/>
            </a:spcAft>
            <a:buNone/>
          </a:pPr>
          <a:r>
            <a:rPr lang="en-US" sz="2100" kern="1200"/>
            <a:t>Define</a:t>
          </a:r>
        </a:p>
      </dsp:txBody>
      <dsp:txXfrm rot="-10800000">
        <a:off x="0" y="1425"/>
        <a:ext cx="1348740" cy="752443"/>
      </dsp:txXfrm>
    </dsp:sp>
    <dsp:sp modelId="{A61C5105-7076-6D4D-8703-457166ABCB63}">
      <dsp:nvSpPr>
        <dsp:cNvPr id="0" name=""/>
        <dsp:cNvSpPr/>
      </dsp:nvSpPr>
      <dsp:spPr>
        <a:xfrm>
          <a:off x="1348740" y="1425"/>
          <a:ext cx="4046220" cy="7524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076" tIns="190500" rIns="82076" bIns="190500" numCol="1" spcCol="1270" anchor="ctr" anchorCtr="0">
          <a:noAutofit/>
        </a:bodyPr>
        <a:lstStyle/>
        <a:p>
          <a:pPr marL="0" lvl="0" indent="0" algn="l" defTabSz="666750">
            <a:lnSpc>
              <a:spcPct val="90000"/>
            </a:lnSpc>
            <a:spcBef>
              <a:spcPct val="0"/>
            </a:spcBef>
            <a:spcAft>
              <a:spcPct val="35000"/>
            </a:spcAft>
            <a:buNone/>
          </a:pPr>
          <a:r>
            <a:rPr lang="en-US" sz="1500" kern="1200"/>
            <a:t>what is relevant and needs to be communicated</a:t>
          </a:r>
        </a:p>
      </dsp:txBody>
      <dsp:txXfrm>
        <a:off x="1348740" y="1425"/>
        <a:ext cx="4046220" cy="7524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7A63-C16A-4764-924C-4E18E1D7F8F1}">
      <dsp:nvSpPr>
        <dsp:cNvPr id="0" name=""/>
        <dsp:cNvSpPr/>
      </dsp:nvSpPr>
      <dsp:spPr>
        <a:xfrm>
          <a:off x="723105" y="1030364"/>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EA55C-F2D2-40C0-A03D-6A77E86AD4D2}">
      <dsp:nvSpPr>
        <dsp:cNvPr id="0" name=""/>
        <dsp:cNvSpPr/>
      </dsp:nvSpPr>
      <dsp:spPr>
        <a:xfrm>
          <a:off x="54855" y="2444102"/>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How do I use the data</a:t>
          </a:r>
        </a:p>
      </dsp:txBody>
      <dsp:txXfrm>
        <a:off x="54855" y="2444102"/>
        <a:ext cx="2430000" cy="720000"/>
      </dsp:txXfrm>
    </dsp:sp>
    <dsp:sp modelId="{12AF997D-FA00-41C3-8F74-0EC65AD35DF6}">
      <dsp:nvSpPr>
        <dsp:cNvPr id="0" name=""/>
        <dsp:cNvSpPr/>
      </dsp:nvSpPr>
      <dsp:spPr>
        <a:xfrm>
          <a:off x="3578355" y="1030364"/>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EBD011-862E-4033-903B-313C95702281}">
      <dsp:nvSpPr>
        <dsp:cNvPr id="0" name=""/>
        <dsp:cNvSpPr/>
      </dsp:nvSpPr>
      <dsp:spPr>
        <a:xfrm>
          <a:off x="2910105" y="2444102"/>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How do I tell the story with visualization</a:t>
          </a:r>
        </a:p>
      </dsp:txBody>
      <dsp:txXfrm>
        <a:off x="2910105" y="2444102"/>
        <a:ext cx="243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F44BE-1C23-4262-8B81-54123BEA21CE}">
      <dsp:nvSpPr>
        <dsp:cNvPr id="0" name=""/>
        <dsp:cNvSpPr/>
      </dsp:nvSpPr>
      <dsp:spPr>
        <a:xfrm>
          <a:off x="0" y="388989"/>
          <a:ext cx="11206162" cy="6047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FC01080-2F88-42B0-8D54-F776B7E5BF09}">
      <dsp:nvSpPr>
        <dsp:cNvPr id="0" name=""/>
        <dsp:cNvSpPr/>
      </dsp:nvSpPr>
      <dsp:spPr>
        <a:xfrm>
          <a:off x="560308" y="34749"/>
          <a:ext cx="784431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6496" tIns="0" rIns="296496" bIns="0" numCol="1" spcCol="1270" anchor="ctr" anchorCtr="0">
          <a:noAutofit/>
        </a:bodyPr>
        <a:lstStyle/>
        <a:p>
          <a:pPr marL="0" lvl="0" indent="0" algn="l" defTabSz="1066800">
            <a:lnSpc>
              <a:spcPct val="90000"/>
            </a:lnSpc>
            <a:spcBef>
              <a:spcPct val="0"/>
            </a:spcBef>
            <a:spcAft>
              <a:spcPct val="35000"/>
            </a:spcAft>
            <a:buNone/>
          </a:pPr>
          <a:r>
            <a:rPr lang="en-US" sz="2400" kern="1200"/>
            <a:t>We tend to read tables like we do books</a:t>
          </a:r>
        </a:p>
      </dsp:txBody>
      <dsp:txXfrm>
        <a:off x="594893" y="69334"/>
        <a:ext cx="7775143" cy="639310"/>
      </dsp:txXfrm>
    </dsp:sp>
    <dsp:sp modelId="{7039589B-1971-44FA-8337-92BA3099B9D0}">
      <dsp:nvSpPr>
        <dsp:cNvPr id="0" name=""/>
        <dsp:cNvSpPr/>
      </dsp:nvSpPr>
      <dsp:spPr>
        <a:xfrm>
          <a:off x="0" y="1477629"/>
          <a:ext cx="11206162" cy="6047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9A9C8D2-F38A-493B-A6AD-9D7225197C37}">
      <dsp:nvSpPr>
        <dsp:cNvPr id="0" name=""/>
        <dsp:cNvSpPr/>
      </dsp:nvSpPr>
      <dsp:spPr>
        <a:xfrm>
          <a:off x="560308" y="1123389"/>
          <a:ext cx="784431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6496" tIns="0" rIns="296496" bIns="0" numCol="1" spcCol="1270" anchor="ctr" anchorCtr="0">
          <a:noAutofit/>
        </a:bodyPr>
        <a:lstStyle/>
        <a:p>
          <a:pPr marL="0" lvl="0" indent="0" algn="l" defTabSz="1066800">
            <a:lnSpc>
              <a:spcPct val="90000"/>
            </a:lnSpc>
            <a:spcBef>
              <a:spcPct val="0"/>
            </a:spcBef>
            <a:spcAft>
              <a:spcPct val="35000"/>
            </a:spcAft>
            <a:buNone/>
          </a:pPr>
          <a:r>
            <a:rPr lang="en-US" sz="2400" kern="1200"/>
            <a:t>Use with mixed audience</a:t>
          </a:r>
        </a:p>
      </dsp:txBody>
      <dsp:txXfrm>
        <a:off x="594893" y="1157974"/>
        <a:ext cx="7775143" cy="639310"/>
      </dsp:txXfrm>
    </dsp:sp>
    <dsp:sp modelId="{EE5FD8CD-5228-4B05-A41A-3A29CCEA14DC}">
      <dsp:nvSpPr>
        <dsp:cNvPr id="0" name=""/>
        <dsp:cNvSpPr/>
      </dsp:nvSpPr>
      <dsp:spPr>
        <a:xfrm>
          <a:off x="0" y="2566269"/>
          <a:ext cx="11206162" cy="1398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69723" tIns="499872" rIns="869723" bIns="170688" numCol="1" spcCol="1270" anchor="t" anchorCtr="0">
          <a:noAutofit/>
        </a:bodyPr>
        <a:lstStyle/>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a:t>Basic</a:t>
          </a:r>
          <a:endParaRPr lang="en-US" sz="2400" kern="1200" dirty="0"/>
        </a:p>
        <a:p>
          <a:pPr marL="228600" lvl="1" indent="-228600" algn="l" defTabSz="1066800">
            <a:lnSpc>
              <a:spcPct val="90000"/>
            </a:lnSpc>
            <a:spcBef>
              <a:spcPct val="0"/>
            </a:spcBef>
            <a:spcAft>
              <a:spcPct val="15000"/>
            </a:spcAft>
            <a:buFont typeface="Courier New" panose="02070309020205020404" pitchFamily="49" charset="0"/>
            <a:buChar char="o"/>
          </a:pPr>
          <a:r>
            <a:rPr lang="en-US" sz="2400" kern="1200"/>
            <a:t>Heatmap</a:t>
          </a:r>
          <a:endParaRPr lang="en-US" sz="2400" kern="1200" dirty="0"/>
        </a:p>
      </dsp:txBody>
      <dsp:txXfrm>
        <a:off x="0" y="2566269"/>
        <a:ext cx="11206162" cy="1398600"/>
      </dsp:txXfrm>
    </dsp:sp>
    <dsp:sp modelId="{1BF8073D-5604-4C80-9248-597523CAEC6A}">
      <dsp:nvSpPr>
        <dsp:cNvPr id="0" name=""/>
        <dsp:cNvSpPr/>
      </dsp:nvSpPr>
      <dsp:spPr>
        <a:xfrm>
          <a:off x="560308" y="2212029"/>
          <a:ext cx="7844313" cy="70848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6496" tIns="0" rIns="296496" bIns="0" numCol="1" spcCol="1270" anchor="ctr" anchorCtr="0">
          <a:noAutofit/>
        </a:bodyPr>
        <a:lstStyle/>
        <a:p>
          <a:pPr marL="0" lvl="0" indent="0" algn="l" defTabSz="1066800">
            <a:lnSpc>
              <a:spcPct val="90000"/>
            </a:lnSpc>
            <a:spcBef>
              <a:spcPct val="0"/>
            </a:spcBef>
            <a:spcAft>
              <a:spcPct val="35000"/>
            </a:spcAft>
            <a:buNone/>
          </a:pPr>
          <a:r>
            <a:rPr lang="en-US" sz="2400" kern="1200"/>
            <a:t>Two commonly used tables:</a:t>
          </a:r>
        </a:p>
      </dsp:txBody>
      <dsp:txXfrm>
        <a:off x="594893" y="2246614"/>
        <a:ext cx="7775143"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BC6C4-E796-B141-9FDC-88E2FB521F02}">
      <dsp:nvSpPr>
        <dsp:cNvPr id="0" name=""/>
        <dsp:cNvSpPr/>
      </dsp:nvSpPr>
      <dsp:spPr>
        <a:xfrm>
          <a:off x="0" y="9233"/>
          <a:ext cx="4842459"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Tabular layout</a:t>
          </a:r>
        </a:p>
      </dsp:txBody>
      <dsp:txXfrm>
        <a:off x="45692" y="54925"/>
        <a:ext cx="4751075" cy="844616"/>
      </dsp:txXfrm>
    </dsp:sp>
    <dsp:sp modelId="{4F6E30FB-9D53-E641-8812-297960624FD1}">
      <dsp:nvSpPr>
        <dsp:cNvPr id="0" name=""/>
        <dsp:cNvSpPr/>
      </dsp:nvSpPr>
      <dsp:spPr>
        <a:xfrm>
          <a:off x="0" y="1089233"/>
          <a:ext cx="4842459"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Works like a grid</a:t>
          </a:r>
        </a:p>
      </dsp:txBody>
      <dsp:txXfrm>
        <a:off x="45692" y="1134925"/>
        <a:ext cx="4751075" cy="844616"/>
      </dsp:txXfrm>
    </dsp:sp>
    <dsp:sp modelId="{50E6F447-64F5-DD41-AE05-136F07D5B422}">
      <dsp:nvSpPr>
        <dsp:cNvPr id="0" name=""/>
        <dsp:cNvSpPr/>
      </dsp:nvSpPr>
      <dsp:spPr>
        <a:xfrm>
          <a:off x="0" y="2169233"/>
          <a:ext cx="4842459"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Highlights data</a:t>
          </a:r>
        </a:p>
      </dsp:txBody>
      <dsp:txXfrm>
        <a:off x="45692" y="2214925"/>
        <a:ext cx="4751075" cy="844616"/>
      </dsp:txXfrm>
    </dsp:sp>
    <dsp:sp modelId="{8D43431D-9BA7-9F4A-8019-F86A432EDE80}">
      <dsp:nvSpPr>
        <dsp:cNvPr id="0" name=""/>
        <dsp:cNvSpPr/>
      </dsp:nvSpPr>
      <dsp:spPr>
        <a:xfrm>
          <a:off x="0" y="3249233"/>
          <a:ext cx="4842459" cy="936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Great for drawing quick attention</a:t>
          </a:r>
        </a:p>
      </dsp:txBody>
      <dsp:txXfrm>
        <a:off x="45692" y="3294925"/>
        <a:ext cx="4751075" cy="844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C13E1-3201-284C-A0CD-110A00300637}">
      <dsp:nvSpPr>
        <dsp:cNvPr id="0" name=""/>
        <dsp:cNvSpPr/>
      </dsp:nvSpPr>
      <dsp:spPr>
        <a:xfrm>
          <a:off x="0" y="19297"/>
          <a:ext cx="11206162" cy="804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Works best for presenting trends in dimensions</a:t>
          </a:r>
        </a:p>
      </dsp:txBody>
      <dsp:txXfrm>
        <a:off x="39295" y="58592"/>
        <a:ext cx="11127572" cy="726370"/>
      </dsp:txXfrm>
    </dsp:sp>
    <dsp:sp modelId="{E53E48CF-737F-CB44-8B35-D69E8C678099}">
      <dsp:nvSpPr>
        <dsp:cNvPr id="0" name=""/>
        <dsp:cNvSpPr/>
      </dsp:nvSpPr>
      <dsp:spPr>
        <a:xfrm>
          <a:off x="0" y="948097"/>
          <a:ext cx="11206162" cy="804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Great for showing relationship between multiple variables</a:t>
          </a:r>
        </a:p>
      </dsp:txBody>
      <dsp:txXfrm>
        <a:off x="39295" y="987392"/>
        <a:ext cx="11127572" cy="7263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2529B-1922-4870-87EA-651409B2626A}">
      <dsp:nvSpPr>
        <dsp:cNvPr id="0" name=""/>
        <dsp:cNvSpPr/>
      </dsp:nvSpPr>
      <dsp:spPr>
        <a:xfrm>
          <a:off x="0" y="488"/>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6635B-7040-4445-91F0-06B5CC572D28}">
      <dsp:nvSpPr>
        <dsp:cNvPr id="0" name=""/>
        <dsp:cNvSpPr/>
      </dsp:nvSpPr>
      <dsp:spPr>
        <a:xfrm>
          <a:off x="345596" y="257543"/>
          <a:ext cx="628358" cy="6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3ECF0E-74DD-41A3-9935-9A595ADF67F2}">
      <dsp:nvSpPr>
        <dsp:cNvPr id="0" name=""/>
        <dsp:cNvSpPr/>
      </dsp:nvSpPr>
      <dsp:spPr>
        <a:xfrm>
          <a:off x="1319552" y="488"/>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Effective for presenting information quickly</a:t>
          </a:r>
        </a:p>
      </dsp:txBody>
      <dsp:txXfrm>
        <a:off x="1319552" y="488"/>
        <a:ext cx="9886609" cy="1142469"/>
      </dsp:txXfrm>
    </dsp:sp>
    <dsp:sp modelId="{39986D13-65C1-4D0A-B34F-74F9AE6A0B01}">
      <dsp:nvSpPr>
        <dsp:cNvPr id="0" name=""/>
        <dsp:cNvSpPr/>
      </dsp:nvSpPr>
      <dsp:spPr>
        <a:xfrm>
          <a:off x="0" y="1428574"/>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AA262-E923-48D4-A47F-4E6709DE633D}">
      <dsp:nvSpPr>
        <dsp:cNvPr id="0" name=""/>
        <dsp:cNvSpPr/>
      </dsp:nvSpPr>
      <dsp:spPr>
        <a:xfrm>
          <a:off x="345596" y="1685630"/>
          <a:ext cx="628358" cy="6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5A70C4-DDC6-419B-A605-B58E460B9CE8}">
      <dsp:nvSpPr>
        <dsp:cNvPr id="0" name=""/>
        <dsp:cNvSpPr/>
      </dsp:nvSpPr>
      <dsp:spPr>
        <a:xfrm>
          <a:off x="1319552" y="1428574"/>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Easily compare data</a:t>
          </a:r>
        </a:p>
      </dsp:txBody>
      <dsp:txXfrm>
        <a:off x="1319552" y="1428574"/>
        <a:ext cx="9886609" cy="1142469"/>
      </dsp:txXfrm>
    </dsp:sp>
    <dsp:sp modelId="{CD316EEE-A903-4392-905A-24ED5AAE2523}">
      <dsp:nvSpPr>
        <dsp:cNvPr id="0" name=""/>
        <dsp:cNvSpPr/>
      </dsp:nvSpPr>
      <dsp:spPr>
        <a:xfrm>
          <a:off x="0" y="2856661"/>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AA695F-6E86-4418-B59F-3B82B46A0B1E}">
      <dsp:nvSpPr>
        <dsp:cNvPr id="0" name=""/>
        <dsp:cNvSpPr/>
      </dsp:nvSpPr>
      <dsp:spPr>
        <a:xfrm>
          <a:off x="345596" y="3113717"/>
          <a:ext cx="628358" cy="6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71252-407A-4E73-9BD3-534EEF431415}">
      <dsp:nvSpPr>
        <dsp:cNvPr id="0" name=""/>
        <dsp:cNvSpPr/>
      </dsp:nvSpPr>
      <dsp:spPr>
        <a:xfrm>
          <a:off x="1319552" y="2856661"/>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066800">
            <a:lnSpc>
              <a:spcPct val="90000"/>
            </a:lnSpc>
            <a:spcBef>
              <a:spcPct val="0"/>
            </a:spcBef>
            <a:spcAft>
              <a:spcPct val="35000"/>
            </a:spcAft>
            <a:buNone/>
          </a:pPr>
          <a:r>
            <a:rPr lang="en-US" sz="2400" kern="1200"/>
            <a:t>Reveal trends</a:t>
          </a:r>
        </a:p>
      </dsp:txBody>
      <dsp:txXfrm>
        <a:off x="1319552" y="2856661"/>
        <a:ext cx="9886609" cy="11424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7/13/23</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7/13/23</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ibco.com/reference-center/what-is-anomaly-detec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a:t>
            </a:fld>
            <a:endParaRPr lang="en-MX"/>
          </a:p>
        </p:txBody>
      </p:sp>
    </p:spTree>
    <p:extLst>
      <p:ext uri="{BB962C8B-B14F-4D97-AF65-F5344CB8AC3E}">
        <p14:creationId xmlns:p14="http://schemas.microsoft.com/office/powerpoint/2010/main" val="10046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the heat map, dot map, and scatter plots</a:t>
            </a:r>
          </a:p>
          <a:p>
            <a:endParaRPr lang="en-US"/>
          </a:p>
          <a:p>
            <a:r>
              <a:rPr lang="en-US"/>
              <a:t>Really inspired the idea of a virtual dashboard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thinkinsights.net</a:t>
            </a:r>
            <a:r>
              <a:rPr lang="en-US"/>
              <a:t>/data/data-visualization-history/#</a:t>
            </a:r>
            <a:r>
              <a:rPr lang="en-US" err="1"/>
              <a:t>william</a:t>
            </a:r>
            <a:r>
              <a:rPr lang="en-US"/>
              <a:t>-</a:t>
            </a:r>
            <a:r>
              <a:rPr lang="en-US" err="1"/>
              <a:t>playfair</a:t>
            </a:r>
            <a:r>
              <a:rPr lang="en-US"/>
              <a:t>-statistical-graphics</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96446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 what is the first thing you see</a:t>
            </a:r>
          </a:p>
          <a:p>
            <a:endParaRPr lang="en-US" dirty="0"/>
          </a:p>
          <a:p>
            <a:r>
              <a:rPr lang="en-US" dirty="0"/>
              <a:t>Gestalt Theory – our brain takes disorder and finds order by organizing visual elements into groups</a:t>
            </a:r>
          </a:p>
        </p:txBody>
      </p:sp>
      <p:sp>
        <p:nvSpPr>
          <p:cNvPr id="4" name="Slide Number Placeholder 3"/>
          <p:cNvSpPr>
            <a:spLocks noGrp="1"/>
          </p:cNvSpPr>
          <p:nvPr>
            <p:ph type="sldNum" sz="quarter" idx="5"/>
          </p:nvPr>
        </p:nvSpPr>
        <p:spPr/>
        <p:txBody>
          <a:bodyPr/>
          <a:lstStyle/>
          <a:p>
            <a:fld id="{3BDEB2A5-DDCF-604F-A595-5664085F7F7D}" type="slidenum">
              <a:rPr lang="en-MX" smtClean="0"/>
              <a:t>20</a:t>
            </a:fld>
            <a:endParaRPr lang="en-MX"/>
          </a:p>
        </p:txBody>
      </p:sp>
    </p:spTree>
    <p:extLst>
      <p:ext uri="{BB962C8B-B14F-4D97-AF65-F5344CB8AC3E}">
        <p14:creationId xmlns:p14="http://schemas.microsoft.com/office/powerpoint/2010/main" val="197705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on Similarity, proximity, and common region – pertain most to 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www.scholarpedia.org</a:t>
            </a:r>
            <a:r>
              <a:rPr lang="en-US" dirty="0"/>
              <a:t>/article/</a:t>
            </a:r>
            <a:r>
              <a:rPr lang="en-US" dirty="0" err="1"/>
              <a:t>Gestalt_principles</a:t>
            </a:r>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21</a:t>
            </a:fld>
            <a:endParaRPr lang="en-MX"/>
          </a:p>
        </p:txBody>
      </p:sp>
    </p:spTree>
    <p:extLst>
      <p:ext uri="{BB962C8B-B14F-4D97-AF65-F5344CB8AC3E}">
        <p14:creationId xmlns:p14="http://schemas.microsoft.com/office/powerpoint/2010/main" val="63956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50908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the similarity of the shapes is not what registered the group here, but rather we see a left and a right group because of the proximity of the shapes.</a:t>
            </a:r>
          </a:p>
          <a:p>
            <a:endParaRPr lang="en-US" dirty="0"/>
          </a:p>
          <a:p>
            <a:r>
              <a:rPr lang="en-US" dirty="0"/>
              <a:t>https://</a:t>
            </a:r>
            <a:r>
              <a:rPr lang="en-US" dirty="0" err="1"/>
              <a:t>builtin.com</a:t>
            </a:r>
            <a:r>
              <a:rPr lang="en-US" dirty="0"/>
              <a:t>/design-</a:t>
            </a:r>
            <a:r>
              <a:rPr lang="en-US" dirty="0" err="1"/>
              <a:t>ux</a:t>
            </a:r>
            <a:r>
              <a:rPr lang="en-US" dirty="0"/>
              <a:t>/gestalt-proximity-principle-design</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23</a:t>
            </a:fld>
            <a:endParaRPr lang="en-MX"/>
          </a:p>
        </p:txBody>
      </p:sp>
    </p:spTree>
    <p:extLst>
      <p:ext uri="{BB962C8B-B14F-4D97-AF65-F5344CB8AC3E}">
        <p14:creationId xmlns:p14="http://schemas.microsoft.com/office/powerpoint/2010/main" val="3283144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Common region explains the way we perceive enclosure, or bounded objects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builtin.com</a:t>
            </a:r>
            <a:r>
              <a:rPr lang="en-US" dirty="0"/>
              <a:t>/design-</a:t>
            </a:r>
            <a:r>
              <a:rPr lang="en-US" dirty="0" err="1"/>
              <a:t>ux</a:t>
            </a:r>
            <a:r>
              <a:rPr lang="en-US" dirty="0"/>
              <a:t>/gestalt-proximity-principle-design</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374679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now know how the human mind tends to perceive things, but how do we prepare millions of rows of data and a story that is helpful?</a:t>
            </a:r>
          </a:p>
          <a:p>
            <a:endParaRPr lang="en-US"/>
          </a:p>
          <a:p>
            <a:r>
              <a:rPr lang="en-US"/>
              <a:t>https://</a:t>
            </a:r>
            <a:r>
              <a:rPr lang="en-US" err="1"/>
              <a:t>www.ibm.com</a:t>
            </a:r>
            <a:r>
              <a:rPr lang="en-US"/>
              <a:t>/topics/data-visualization</a:t>
            </a:r>
          </a:p>
          <a:p>
            <a:r>
              <a:rPr lang="en-US"/>
              <a:t>https://</a:t>
            </a:r>
            <a:r>
              <a:rPr lang="en-US" err="1"/>
              <a:t>www.tibco.com</a:t>
            </a:r>
            <a:r>
              <a:rPr lang="en-US"/>
              <a:t>/reference-center/guide-to-data-visualization</a:t>
            </a:r>
          </a:p>
          <a:p>
            <a:r>
              <a:rPr lang="en-US"/>
              <a:t>https://</a:t>
            </a:r>
            <a:r>
              <a:rPr lang="en-US" err="1"/>
              <a:t>aws.amazon.com</a:t>
            </a:r>
            <a:r>
              <a:rPr lang="en-US"/>
              <a:t>/what-is/data-visualization/</a:t>
            </a:r>
          </a:p>
          <a:p>
            <a:r>
              <a:rPr lang="en-US"/>
              <a:t>https://</a:t>
            </a:r>
            <a:r>
              <a:rPr lang="en-US" err="1"/>
              <a:t>www.tableau.com</a:t>
            </a:r>
            <a:r>
              <a:rPr lang="en-US"/>
              <a:t>/learn/articles/</a:t>
            </a:r>
            <a:r>
              <a:rPr lang="en-US" err="1"/>
              <a:t>data-visualization#definition</a:t>
            </a:r>
            <a:endParaRPr lang="en-US"/>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25</a:t>
            </a:fld>
            <a:endParaRPr lang="en-MX"/>
          </a:p>
        </p:txBody>
      </p:sp>
    </p:spTree>
    <p:extLst>
      <p:ext uri="{BB962C8B-B14F-4D97-AF65-F5344CB8AC3E}">
        <p14:creationId xmlns:p14="http://schemas.microsoft.com/office/powerpoint/2010/main" val="49287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stage of preparation is understanding the data by analyzing it for noteworthy information. Once you have an understanding of the data and have identified the important pieces, you can start explaining it. This is where you will enter the Explanatory phase.</a:t>
            </a:r>
          </a:p>
          <a:p>
            <a:endParaRPr lang="en-US"/>
          </a:p>
          <a:p>
            <a:r>
              <a:rPr lang="en-US"/>
              <a:t>Explaining the data is not just as simple as slapping all of your important findings on a dashboard. In this phase you will want to identify the who, what, and how.</a:t>
            </a:r>
          </a:p>
          <a:p>
            <a:endParaRPr lang="en-US"/>
          </a:p>
          <a:p>
            <a:r>
              <a:rPr lang="en-US"/>
              <a:t>For example, if your audience is your CEO and they are interested in correlation of sales and age groups, you are not going to provide your CEO with a graph of sales by month but instead a graph that is going to show the correlation of sales by age group. This graph could tell the CEO that their product is popular among 30-40 year-olds allowing for the CEO to make educated decisions on marketing of the product, or product upgrades to intrigue more age ranges.</a:t>
            </a:r>
          </a:p>
          <a:p>
            <a:endParaRPr lang="en-US"/>
          </a:p>
          <a:p>
            <a:endParaRPr lang="en-US"/>
          </a:p>
          <a:p>
            <a:r>
              <a:rPr lang="en-US"/>
              <a:t> https://www.juiceanalytics.com/writing/exploratory-vs-explanatory-understanding-the-difference-between-data-analysis-and-data-presentation</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402523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start preparing to visualize our data to tell our story, we first need to ask our self, who is the audience?</a:t>
            </a:r>
          </a:p>
          <a:p>
            <a:endParaRPr lang="en-US"/>
          </a:p>
          <a:p>
            <a:r>
              <a:rPr lang="en-US"/>
              <a:t>Is it the CEO, is it the employees within the business line, or is it a group of readers that subscribe to a publication?</a:t>
            </a:r>
          </a:p>
          <a:p>
            <a:endParaRPr lang="en-US"/>
          </a:p>
          <a:p>
            <a:r>
              <a:rPr lang="en-US"/>
              <a:t>The more specific you can be about who your audience is, the better.</a:t>
            </a:r>
          </a:p>
          <a:p>
            <a:endParaRPr lang="en-US"/>
          </a:p>
          <a:p>
            <a:r>
              <a:rPr lang="en-US"/>
              <a:t>My audience is the CEO vs. My Audience is the CEO who is highly focused on budget and saving money. Which one helps me understand the mindset of my audience.</a:t>
            </a:r>
          </a:p>
          <a:p>
            <a:r>
              <a:rPr lang="en-US"/>
              <a:t>Additionally, how does the audience perceive you? Do you personally know your CEO, and he or she already perceives you as a subject expert, or are you providing information for the first time and need to establish credibility?</a:t>
            </a:r>
          </a:p>
          <a:p>
            <a:endParaRPr lang="en-US"/>
          </a:p>
          <a:p>
            <a:r>
              <a:rPr lang="en-US"/>
              <a:t>Sometimes you have a diverse audience that wants to see different stories. This is best avoided, but cannot always be avoided. When you are in this situation consider one of two things.</a:t>
            </a:r>
          </a:p>
          <a:p>
            <a:endParaRPr lang="en-US"/>
          </a:p>
          <a:p>
            <a:pPr marL="342900" indent="-342900">
              <a:buAutoNum type="arabicPeriod"/>
            </a:pPr>
            <a:r>
              <a:rPr lang="en-US"/>
              <a:t>Divide the stories out into multiple stories and distribute accord to each audience. This is obviously not easily done if you are presenting to an auditorium of people. </a:t>
            </a:r>
          </a:p>
          <a:p>
            <a:pPr marL="342900" indent="-342900">
              <a:buAutoNum type="arabicPeriod"/>
            </a:pPr>
            <a:r>
              <a:rPr lang="en-US"/>
              <a:t>The second way is to identify who the decision makers are and gear your story towards them. If you are pitching a product to  company, know who the decision maker is and tell your story to appease to that person.</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3046137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establish the who, we can establish the what.</a:t>
            </a:r>
          </a:p>
          <a:p>
            <a:endParaRPr lang="en-US"/>
          </a:p>
          <a:p>
            <a:r>
              <a:rPr lang="en-US"/>
              <a:t>Identify what you want your audience to know/what is relevant to them. Do they need to understand what a product is or maybe there is a discrepancy found in protocols that the data identified.</a:t>
            </a:r>
          </a:p>
          <a:p>
            <a:endParaRPr lang="en-US"/>
          </a:p>
          <a:p>
            <a:r>
              <a:rPr lang="en-US"/>
              <a:t>Determine what you want between action or discussion. Keep in mind that action is not always appropriate and it may be better to push discussion</a:t>
            </a:r>
          </a:p>
          <a:p>
            <a:endParaRPr lang="en-US"/>
          </a:p>
          <a:p>
            <a:r>
              <a:rPr lang="en-US"/>
              <a:t>What is your mechanism of communication? Is it an email, a document, a presentation in front of a group? Remember mechanism completely changes how you present data to a group of people. When you send something in email and someone looks at it and is left to interpret what you sent with you explaining it, it needs to be specific enough that they land on the same conclusion you want them to land on.</a:t>
            </a:r>
          </a:p>
          <a:p>
            <a:endParaRPr lang="en-US"/>
          </a:p>
          <a:p>
            <a:r>
              <a:rPr lang="en-US"/>
              <a:t>Finally, consider your tone as that can affect the message you send. Your tone can be happy and up beat or it can be doom and gloom. Both affect the audience in different ways and could affect their perception of the data.</a:t>
            </a:r>
          </a:p>
          <a:p>
            <a:endParaRPr lang="en-US"/>
          </a:p>
          <a:p>
            <a:endParaRPr lang="en-US"/>
          </a:p>
          <a:p>
            <a:r>
              <a:rPr lang="en-US"/>
              <a:t>Before Explanatory can happen, you need to understand Who, What, and How.</a:t>
            </a:r>
          </a:p>
          <a:p>
            <a:endParaRPr lang="en-US"/>
          </a:p>
          <a:p>
            <a:r>
              <a:rPr lang="en-US"/>
              <a:t>https://</a:t>
            </a:r>
            <a:r>
              <a:rPr lang="en-US" err="1"/>
              <a:t>sfmagazine.com</a:t>
            </a:r>
            <a:r>
              <a:rPr lang="en-US"/>
              <a:t>/articles/2022/</a:t>
            </a:r>
            <a:r>
              <a:rPr lang="en-US" err="1"/>
              <a:t>january</a:t>
            </a:r>
            <a:r>
              <a:rPr lang="en-US"/>
              <a:t>/explanatory-data-visualizations/?</a:t>
            </a:r>
            <a:r>
              <a:rPr lang="en-US" err="1"/>
              <a:t>psso</a:t>
            </a:r>
            <a:r>
              <a:rPr lang="en-US"/>
              <a:t>=true</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417748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www.oxfordlearnersdictionaries.com</a:t>
            </a:r>
            <a:r>
              <a:rPr lang="en-US" dirty="0"/>
              <a:t>/us/definition/</a:t>
            </a:r>
            <a:r>
              <a:rPr lang="en-US" dirty="0" err="1"/>
              <a:t>english</a:t>
            </a:r>
            <a:r>
              <a:rPr lang="en-US" dirty="0"/>
              <a:t>/data#:~:text=%5Buncountable%2C%20plural%5D%20facts%20or,things%20or%20to%20make%20decisions</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5</a:t>
            </a:fld>
            <a:endParaRPr lang="en-MX"/>
          </a:p>
        </p:txBody>
      </p:sp>
    </p:spTree>
    <p:extLst>
      <p:ext uri="{BB962C8B-B14F-4D97-AF65-F5344CB8AC3E}">
        <p14:creationId xmlns:p14="http://schemas.microsoft.com/office/powerpoint/2010/main" val="4159291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we have identified the Who and the What, we can identify the how. This is where we consider what data we have that will tell the story that needs to be told. That data will help us chose how to visualize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sfmagazine.com</a:t>
            </a:r>
            <a:r>
              <a:rPr lang="en-US"/>
              <a:t>/articles/2022/</a:t>
            </a:r>
            <a:r>
              <a:rPr lang="en-US" err="1"/>
              <a:t>january</a:t>
            </a:r>
            <a:r>
              <a:rPr lang="en-US"/>
              <a:t>/explanatory-data-visualizations/?</a:t>
            </a:r>
            <a:r>
              <a:rPr lang="en-US" err="1"/>
              <a:t>psso</a:t>
            </a:r>
            <a:r>
              <a:rPr lang="en-US"/>
              <a:t>=true</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193971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493" lvl="1" indent="0">
              <a:lnSpc>
                <a:spcPct val="150000"/>
              </a:lnSpc>
              <a:buNone/>
            </a:pPr>
            <a:r>
              <a:rPr lang="en-US" sz="1800">
                <a:solidFill>
                  <a:schemeClr val="bg1"/>
                </a:solidFill>
              </a:rPr>
              <a:t>Ask the audience to try and answer the questions with your guidance.</a:t>
            </a:r>
          </a:p>
          <a:p>
            <a:pPr marL="609493" lvl="1" indent="0">
              <a:lnSpc>
                <a:spcPct val="150000"/>
              </a:lnSpc>
              <a:buNone/>
            </a:pPr>
            <a:endParaRPr lang="en-US" sz="1800">
              <a:solidFill>
                <a:schemeClr val="bg1"/>
              </a:solidFill>
            </a:endParaRPr>
          </a:p>
          <a:p>
            <a:pPr marL="609493" lvl="1" indent="0">
              <a:lnSpc>
                <a:spcPct val="150000"/>
              </a:lnSpc>
              <a:buNone/>
            </a:pPr>
            <a:r>
              <a:rPr lang="en-US" sz="1800">
                <a:solidFill>
                  <a:schemeClr val="bg1"/>
                </a:solidFill>
              </a:rPr>
              <a:t>Who? How do you know the investor? What type of relationship do you have with the investor.</a:t>
            </a:r>
          </a:p>
          <a:p>
            <a:pPr marL="952393" lvl="1" indent="-342900">
              <a:lnSpc>
                <a:spcPct val="150000"/>
              </a:lnSpc>
              <a:buAutoNum type="arabicPeriod"/>
            </a:pPr>
            <a:r>
              <a:rPr lang="en-US" sz="1800">
                <a:solidFill>
                  <a:schemeClr val="bg1"/>
                </a:solidFill>
              </a:rPr>
              <a:t>Who is the Audience?</a:t>
            </a:r>
          </a:p>
          <a:p>
            <a:pPr marL="1561887" lvl="2" indent="-342900">
              <a:lnSpc>
                <a:spcPct val="150000"/>
              </a:lnSpc>
              <a:buFont typeface="Courier New" panose="02070309020205020404" pitchFamily="49" charset="0"/>
              <a:buChar char="o"/>
            </a:pPr>
            <a:r>
              <a:rPr lang="en-US" sz="1800">
                <a:solidFill>
                  <a:schemeClr val="bg1"/>
                </a:solidFill>
              </a:rPr>
              <a:t>The investor that you are seeking additional money from. You happen to know them for many years and already have a good relationship with this person</a:t>
            </a:r>
          </a:p>
          <a:p>
            <a:pPr marL="952393" lvl="1" indent="-342900">
              <a:lnSpc>
                <a:spcPct val="150000"/>
              </a:lnSpc>
              <a:buAutoNum type="arabicPeriod"/>
            </a:pPr>
            <a:r>
              <a:rPr lang="en-US" sz="1800">
                <a:solidFill>
                  <a:schemeClr val="bg1"/>
                </a:solidFill>
              </a:rPr>
              <a:t> What are you seeking?</a:t>
            </a:r>
          </a:p>
          <a:p>
            <a:pPr marL="1561887" lvl="2" indent="-342900">
              <a:lnSpc>
                <a:spcPct val="150000"/>
              </a:lnSpc>
              <a:buFont typeface="Courier New" panose="02070309020205020404" pitchFamily="49" charset="0"/>
              <a:buChar char="o"/>
            </a:pPr>
            <a:r>
              <a:rPr lang="en-US" sz="1800">
                <a:solidFill>
                  <a:schemeClr val="bg1"/>
                </a:solidFill>
              </a:rPr>
              <a:t>We have had a successful first year and want to take our business to the next level and are seeking additional funding.</a:t>
            </a:r>
          </a:p>
          <a:p>
            <a:pPr marL="952393" lvl="1" indent="-342900">
              <a:lnSpc>
                <a:spcPct val="150000"/>
              </a:lnSpc>
              <a:buAutoNum type="arabicPeriod"/>
            </a:pPr>
            <a:r>
              <a:rPr lang="en-US" sz="1800">
                <a:solidFill>
                  <a:schemeClr val="bg1"/>
                </a:solidFill>
              </a:rPr>
              <a:t>How will we present this?</a:t>
            </a:r>
          </a:p>
          <a:p>
            <a:pPr marL="1561887" lvl="2" indent="-342900">
              <a:lnSpc>
                <a:spcPct val="150000"/>
              </a:lnSpc>
              <a:buFont typeface="Courier New" panose="02070309020205020404" pitchFamily="49" charset="0"/>
              <a:buChar char="o"/>
            </a:pPr>
            <a:r>
              <a:rPr lang="en-US" sz="1800">
                <a:solidFill>
                  <a:schemeClr val="bg1"/>
                </a:solidFill>
              </a:rPr>
              <a:t>Illustrate using visuals of data that show success in your company. </a:t>
            </a:r>
          </a:p>
          <a:p>
            <a:endParaRPr lang="en-US"/>
          </a:p>
          <a:p>
            <a:r>
              <a:rPr lang="en-US"/>
              <a:t>https://</a:t>
            </a:r>
            <a:r>
              <a:rPr lang="en-US" err="1"/>
              <a:t>sfmagazine.com</a:t>
            </a:r>
            <a:r>
              <a:rPr lang="en-US"/>
              <a:t>/articles/2022/</a:t>
            </a:r>
            <a:r>
              <a:rPr lang="en-US" err="1"/>
              <a:t>january</a:t>
            </a:r>
            <a:r>
              <a:rPr lang="en-US"/>
              <a:t>/explanatory-data-visualizations/?</a:t>
            </a:r>
            <a:r>
              <a:rPr lang="en-US" err="1"/>
              <a:t>psso</a:t>
            </a:r>
            <a:r>
              <a:rPr lang="en-US"/>
              <a:t>=true</a:t>
            </a:r>
          </a:p>
        </p:txBody>
      </p:sp>
      <p:sp>
        <p:nvSpPr>
          <p:cNvPr id="4" name="Slide Number Placeholder 3"/>
          <p:cNvSpPr>
            <a:spLocks noGrp="1"/>
          </p:cNvSpPr>
          <p:nvPr>
            <p:ph type="sldNum" sz="quarter" idx="5"/>
          </p:nvPr>
        </p:nvSpPr>
        <p:spPr/>
        <p:txBody>
          <a:bodyPr/>
          <a:lstStyle/>
          <a:p>
            <a:fld id="{3BDEB2A5-DDCF-604F-A595-5664085F7F7D}" type="slidenum">
              <a:rPr lang="en-MX" smtClean="0"/>
              <a:t>30</a:t>
            </a:fld>
            <a:endParaRPr lang="en-MX"/>
          </a:p>
        </p:txBody>
      </p:sp>
    </p:spTree>
    <p:extLst>
      <p:ext uri="{BB962C8B-B14F-4D97-AF65-F5344CB8AC3E}">
        <p14:creationId xmlns:p14="http://schemas.microsoft.com/office/powerpoint/2010/main" val="1423072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31</a:t>
            </a:fld>
            <a:endParaRPr lang="en-MX"/>
          </a:p>
        </p:txBody>
      </p:sp>
    </p:spTree>
    <p:extLst>
      <p:ext uri="{BB962C8B-B14F-4D97-AF65-F5344CB8AC3E}">
        <p14:creationId xmlns:p14="http://schemas.microsoft.com/office/powerpoint/2010/main" val="166600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Simple text is a great way to provide a strong story about one or two numbers. It is important when using Simple Text that you choose your wording carefully as the presentation can be made more powerful or less powerful based on word choice.</a:t>
            </a:r>
          </a:p>
          <a:p>
            <a:endParaRPr lang="en-US"/>
          </a:p>
          <a:p>
            <a:r>
              <a:rPr lang="en-US"/>
              <a:t>Lets look at the graph above. This is one way to visualize the two numbers, but it is not necessary. You can likely create a more powerful visual by providing this in a simple text.</a:t>
            </a:r>
          </a:p>
          <a:p>
            <a:endParaRPr lang="en-US"/>
          </a:p>
          <a:p>
            <a:r>
              <a:rPr lang="en-US"/>
              <a:t>Now consider the two ways we have presented this same data in simple text, in one we point out that the Falcons had a 40% increase in Red Zone scores in 2022. I would use caution with this statement as it does not tell you if that 40% was from a 10% success rate to a 50% success rate or a 50% to 90%. If you say a 40% increase, that looks fantastic but may skew the story as the actual numbers are still not great.</a:t>
            </a:r>
          </a:p>
          <a:p>
            <a:endParaRPr lang="en-US"/>
          </a:p>
          <a:p>
            <a:r>
              <a:rPr lang="en-US"/>
              <a:t>However, if you look at the second visual, the audience not only sees what the Red Zone success was in 2022, but they can also deduce that it was a 40% increase. This is going to pack more power to the point you are trying to make.</a:t>
            </a:r>
          </a:p>
          <a:p>
            <a:endParaRPr lang="en-US"/>
          </a:p>
          <a:p>
            <a:r>
              <a:rPr lang="en-US"/>
              <a:t>https://</a:t>
            </a:r>
            <a:r>
              <a:rPr lang="en-US" err="1"/>
              <a:t>visme.co</a:t>
            </a:r>
            <a:r>
              <a:rPr lang="en-US"/>
              <a:t>/blog/data-visualization-types/#:~:text=The%20most%20common%20are%20scatter,list%20of%2032%20data%20visualizations.</a:t>
            </a:r>
          </a:p>
          <a:p>
            <a:r>
              <a:rPr lang="en-US"/>
              <a:t>Storytelling with Data</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32</a:t>
            </a:fld>
            <a:endParaRPr lang="en-MX"/>
          </a:p>
        </p:txBody>
      </p:sp>
    </p:spTree>
    <p:extLst>
      <p:ext uri="{BB962C8B-B14F-4D97-AF65-F5344CB8AC3E}">
        <p14:creationId xmlns:p14="http://schemas.microsoft.com/office/powerpoint/2010/main" val="3512487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Tables are another good choice for a visual. We can use tables to include some extra data for the audience to see, but still create a focus that stands out allowing us to make a point.</a:t>
            </a:r>
          </a:p>
          <a:p>
            <a:endParaRPr lang="en-US"/>
          </a:p>
          <a:p>
            <a:r>
              <a:rPr lang="en-US"/>
              <a:t>Since we read left to right and from the top down in Western Culture, tables do a good job of providing a naturally comfort to what we are used to.</a:t>
            </a:r>
          </a:p>
          <a:p>
            <a:endParaRPr lang="en-US"/>
          </a:p>
          <a:p>
            <a:r>
              <a:rPr lang="en-US"/>
              <a:t>If you decide a table is the best visual for your audience, make sure you keep in mind some basic formatting. When building a table make sure the borders fall to the back and are very subtle as they can cause clutter with the data. Also make sure to keep things minimal, the more going on, the harder it is to create a focus point. Additionally, consider formatting. Make sure numbers are matching fonts and size appropriate depending on what you are doing. Make sure to format columns and keep some symmetry amongst them.</a:t>
            </a:r>
          </a:p>
          <a:p>
            <a:endParaRPr lang="en-US"/>
          </a:p>
          <a:p>
            <a:r>
              <a:rPr lang="en-US"/>
              <a:t>I want to look at two types f Tables today, Basic Tables and Heatmap Tables</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1915333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tables are nothing more than a tabular lay out like Excel</a:t>
            </a:r>
          </a:p>
          <a:p>
            <a:r>
              <a:rPr lang="en-US"/>
              <a:t>They work like a grid. Think of Battle Ship, in the tables above we see statistics from Ted Williams career as a batter. If I want to see how many home runs he hit in 1954 I can fin 1954 and slide over to HR and get my number.</a:t>
            </a:r>
          </a:p>
          <a:p>
            <a:endParaRPr lang="en-US"/>
          </a:p>
          <a:p>
            <a:r>
              <a:rPr lang="en-US"/>
              <a:t>If your data is going to an audience that may want to see a little more but you want to make a specific point, you can utilize highlighting, bold characters or color change.</a:t>
            </a:r>
          </a:p>
          <a:p>
            <a:r>
              <a:rPr lang="en-US"/>
              <a:t>Pretend the MLB wants to know Ted Williams career averages as an argument for a Hall of Fame candidate, the chart on the left has highlighting to draw focus directly to that.</a:t>
            </a:r>
          </a:p>
          <a:p>
            <a:r>
              <a:rPr lang="en-US"/>
              <a:t>However, lets say the </a:t>
            </a:r>
            <a:r>
              <a:rPr lang="en-US" err="1"/>
              <a:t>Ml</a:t>
            </a:r>
            <a:endParaRPr lang="en-US"/>
          </a:p>
          <a:p>
            <a:endParaRPr lang="en-US"/>
          </a:p>
          <a:p>
            <a:r>
              <a:rPr lang="en-US"/>
              <a:t>https://</a:t>
            </a:r>
            <a:r>
              <a:rPr lang="en-US" err="1"/>
              <a:t>www.baseball-reference.com</a:t>
            </a:r>
            <a:r>
              <a:rPr lang="en-US"/>
              <a:t>/players/w/willite01.shtml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34</a:t>
            </a:fld>
            <a:endParaRPr lang="en-MX"/>
          </a:p>
        </p:txBody>
      </p:sp>
    </p:spTree>
    <p:extLst>
      <p:ext uri="{BB962C8B-B14F-4D97-AF65-F5344CB8AC3E}">
        <p14:creationId xmlns:p14="http://schemas.microsoft.com/office/powerpoint/2010/main" val="93373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tabular heatmaps for presenting trends in dimensions, especially when showing relationship in multiple variables</a:t>
            </a:r>
          </a:p>
          <a:p>
            <a:endParaRPr lang="en-US" dirty="0"/>
          </a:p>
          <a:p>
            <a:r>
              <a:rPr lang="en-US" dirty="0"/>
              <a:t>Be cautious to choose proper color palettes to help associate the data</a:t>
            </a:r>
          </a:p>
          <a:p>
            <a:r>
              <a:rPr lang="en-US" dirty="0"/>
              <a:t>In the Atlanta temperatures the color gets more red the hotter it gets</a:t>
            </a:r>
          </a:p>
          <a:p>
            <a:r>
              <a:rPr lang="en-US" dirty="0"/>
              <a:t>In the calendar map the color changes with crowd size using a green, yellow, red indication which we see as green = Go, yellow = Caution, and Red = Stop</a:t>
            </a:r>
          </a:p>
          <a:p>
            <a:endParaRPr lang="en-US" dirty="0"/>
          </a:p>
          <a:p>
            <a:r>
              <a:rPr lang="en-US" dirty="0"/>
              <a:t>Using legend to indicate how the color is changing with the data is a great idea, or you could use data labels in the table to identify the numbers</a:t>
            </a:r>
          </a:p>
          <a:p>
            <a:r>
              <a:rPr lang="en-US" dirty="0"/>
              <a:t>Also consider sorting the data in a way it groups the shading of the colors – this plays into the use of Gestalt similarity theory</a:t>
            </a:r>
          </a:p>
          <a:p>
            <a:endParaRPr lang="en-US" dirty="0"/>
          </a:p>
          <a:p>
            <a:r>
              <a:rPr lang="en-US" dirty="0"/>
              <a:t>Notice how the color changes with the story allowing the audience to follow the color to get to what they want to see quickly.</a:t>
            </a:r>
          </a:p>
          <a:p>
            <a:r>
              <a:rPr lang="en-US" dirty="0"/>
              <a:t>https://www.weather.gov/wrh/Climate?wfo=ffc</a:t>
            </a:r>
          </a:p>
          <a:p>
            <a:r>
              <a:rPr lang="en-US" dirty="0"/>
              <a:t>https://lovethemousetravel.com/calendar/2022-walt-disney-world-crowd-calendar/</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35</a:t>
            </a:fld>
            <a:endParaRPr lang="en-MX"/>
          </a:p>
        </p:txBody>
      </p:sp>
    </p:spTree>
    <p:extLst>
      <p:ext uri="{BB962C8B-B14F-4D97-AF65-F5344CB8AC3E}">
        <p14:creationId xmlns:p14="http://schemas.microsoft.com/office/powerpoint/2010/main" val="1535106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Graphs are the most effective way to present information quickly</a:t>
            </a:r>
          </a:p>
          <a:p>
            <a:r>
              <a:rPr lang="en-US"/>
              <a:t>Graphs provide us an easy way to compare data quickly</a:t>
            </a:r>
          </a:p>
          <a:p>
            <a:r>
              <a:rPr lang="en-US"/>
              <a:t>Graphs can be used to show a trend, outliers, and even differentiate between different points in time</a:t>
            </a:r>
          </a:p>
          <a:p>
            <a:r>
              <a:rPr lang="en-US"/>
              <a:t>We are going to focus in on three graphs, Scatter plot, line, and bar</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36</a:t>
            </a:fld>
            <a:endParaRPr lang="en-MX"/>
          </a:p>
        </p:txBody>
      </p:sp>
    </p:spTree>
    <p:extLst>
      <p:ext uri="{BB962C8B-B14F-4D97-AF65-F5344CB8AC3E}">
        <p14:creationId xmlns:p14="http://schemas.microsoft.com/office/powerpoint/2010/main" val="3387745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scatter plots to show relationship between two things. By charting relationship, we can see correlation and even identify gaps of correlation.</a:t>
            </a:r>
          </a:p>
          <a:p>
            <a:r>
              <a:rPr lang="en-US"/>
              <a:t>Spot Clustering Trends</a:t>
            </a:r>
          </a:p>
          <a:p>
            <a:r>
              <a:rPr lang="en-US"/>
              <a:t>Spot outliers</a:t>
            </a:r>
          </a:p>
          <a:p>
            <a:endParaRPr lang="en-US"/>
          </a:p>
          <a:p>
            <a:r>
              <a:rPr lang="en-US"/>
              <a:t>Is there a correlation between weather and crowd size?</a:t>
            </a:r>
          </a:p>
          <a:p>
            <a:r>
              <a:rPr lang="en-US"/>
              <a:t>Is there a correlation between product sales and age group?</a:t>
            </a:r>
          </a:p>
          <a:p>
            <a:endParaRPr lang="en-US"/>
          </a:p>
          <a:p>
            <a:r>
              <a:rPr lang="en-US"/>
              <a:t>In our example we are looking to see if there is correlation between movie production cost and movie revenue.</a:t>
            </a:r>
          </a:p>
          <a:p>
            <a:endParaRPr lang="en-US"/>
          </a:p>
          <a:p>
            <a:r>
              <a:rPr lang="en-US"/>
              <a:t>In scatter plots, consider using trend lines to show predictive relationships, or to show how strong the correlation between the two variables are.</a:t>
            </a:r>
          </a:p>
          <a:p>
            <a:r>
              <a:rPr lang="en-US"/>
              <a:t>You can also circle a specific group to </a:t>
            </a:r>
          </a:p>
          <a:p>
            <a:endParaRPr lang="en-US"/>
          </a:p>
          <a:p>
            <a:r>
              <a:rPr lang="en-US"/>
              <a:t>Some cautions:</a:t>
            </a:r>
          </a:p>
          <a:p>
            <a:r>
              <a:rPr lang="en-US"/>
              <a:t>Be careful not to clutter or over plot</a:t>
            </a:r>
          </a:p>
          <a:p>
            <a:r>
              <a:rPr lang="en-US"/>
              <a:t>Keep in mind that correlation does not indicate causation</a:t>
            </a:r>
          </a:p>
          <a:p>
            <a:endParaRPr lang="en-US"/>
          </a:p>
          <a:p>
            <a:pPr algn="l">
              <a:buFont typeface="Arial" panose="020B0604020202020204" pitchFamily="34" charset="0"/>
              <a:buChar char="•"/>
            </a:pPr>
            <a:r>
              <a:rPr lang="en-US" b="0" i="0">
                <a:solidFill>
                  <a:srgbClr val="333333"/>
                </a:solidFill>
                <a:effectLst/>
                <a:latin typeface="Gotham SSm A"/>
              </a:rPr>
              <a:t>To </a:t>
            </a:r>
            <a:r>
              <a:rPr lang="en-US" b="0" i="0" u="none" strike="noStrike">
                <a:solidFill>
                  <a:srgbClr val="00A9D7"/>
                </a:solidFill>
                <a:effectLst/>
                <a:latin typeface="Gotham SSm A"/>
                <a:hlinkClick r:id="rId3"/>
              </a:rPr>
              <a:t>identify anomalies</a:t>
            </a:r>
            <a:endParaRPr lang="en-US" b="0" i="0" u="none" strike="noStrike">
              <a:solidFill>
                <a:srgbClr val="00A9D7"/>
              </a:solidFill>
              <a:effectLst/>
              <a:latin typeface="Gotham SSm A"/>
            </a:endParaRPr>
          </a:p>
          <a:p>
            <a:pPr algn="l">
              <a:buFont typeface="Arial" panose="020B0604020202020204" pitchFamily="34" charset="0"/>
              <a:buChar char="•"/>
            </a:pPr>
            <a:r>
              <a:rPr lang="en-US" b="0" i="0">
                <a:solidFill>
                  <a:srgbClr val="333333"/>
                </a:solidFill>
                <a:effectLst/>
                <a:latin typeface="Gotham SSm A"/>
              </a:rPr>
              <a:t>To see a correlation, pattern, trend, or relationship</a:t>
            </a:r>
          </a:p>
          <a:p>
            <a:endParaRPr lang="en-US"/>
          </a:p>
          <a:p>
            <a:r>
              <a:rPr lang="en-US"/>
              <a:t>https://www.tibco.com/reference-center/what-is-a-scatter-chart</a:t>
            </a:r>
          </a:p>
          <a:p>
            <a:r>
              <a:rPr lang="en-US"/>
              <a:t>https://www.the-numbers.com/movie/budgets</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38</a:t>
            </a:fld>
            <a:endParaRPr lang="en-MX"/>
          </a:p>
        </p:txBody>
      </p:sp>
    </p:spTree>
    <p:extLst>
      <p:ext uri="{BB962C8B-B14F-4D97-AF65-F5344CB8AC3E}">
        <p14:creationId xmlns:p14="http://schemas.microsoft.com/office/powerpoint/2010/main" val="2821011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Uses points of data connected by a line segments from left to right to demonstrate changes in value</a:t>
            </a:r>
          </a:p>
          <a:p>
            <a:r>
              <a:rPr lang="en-US"/>
              <a:t>Perfect for emphasizing changes in value in a single variable</a:t>
            </a:r>
          </a:p>
          <a:p>
            <a:r>
              <a:rPr lang="en-US"/>
              <a:t>The horizontal axis depicts a continuous value while the vertical axis depicts a numeric value that falls in each point of the continuous values</a:t>
            </a:r>
          </a:p>
          <a:p>
            <a:r>
              <a:rPr lang="en-US"/>
              <a:t>Because this is set on a continuous value, a line graph portrays time very well</a:t>
            </a:r>
          </a:p>
          <a:p>
            <a:r>
              <a:rPr lang="en-US"/>
              <a:t>You can present one to many series of data but be careful not to clutter the area</a:t>
            </a:r>
          </a:p>
          <a:p>
            <a:endParaRPr lang="en-US"/>
          </a:p>
          <a:p>
            <a:r>
              <a:rPr lang="en-US"/>
              <a:t>In the above charts we look at the average wait times and the average maximum wait times for Expedition Everest since its inception. </a:t>
            </a:r>
          </a:p>
          <a:p>
            <a:r>
              <a:rPr lang="en-US"/>
              <a:t>In the top chart we look at this from a monthly perspective, in the bottom graph we look at the data by day of week</a:t>
            </a:r>
          </a:p>
          <a:p>
            <a:endParaRPr lang="en-US"/>
          </a:p>
          <a:p>
            <a:r>
              <a:rPr lang="en-US"/>
              <a:t>Notice the two different ways we have depicted this data, in one we did not use any data labels and in the second one we used data labels but no vertical axis</a:t>
            </a:r>
          </a:p>
          <a:p>
            <a:r>
              <a:rPr lang="en-US"/>
              <a:t>I felt comfortable using this approach because there is not enough points to cause clutter by doing so and it keeps it much easier to read. In the top chart I felt it would clutter the chart to much to use any type of data label.</a:t>
            </a:r>
          </a:p>
          <a:p>
            <a:r>
              <a:rPr lang="en-US"/>
              <a:t>https://queue-</a:t>
            </a:r>
            <a:r>
              <a:rPr lang="en-US" err="1"/>
              <a:t>times.com</a:t>
            </a:r>
            <a:r>
              <a:rPr lang="en-US"/>
              <a:t>/</a:t>
            </a:r>
            <a:r>
              <a:rPr lang="en-US" err="1"/>
              <a:t>en</a:t>
            </a:r>
            <a:r>
              <a:rPr lang="en-US"/>
              <a:t>-US/parks/8/rides/110</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39</a:t>
            </a:fld>
            <a:endParaRPr lang="en-MX"/>
          </a:p>
        </p:txBody>
      </p:sp>
    </p:spTree>
    <p:extLst>
      <p:ext uri="{BB962C8B-B14F-4D97-AF65-F5344CB8AC3E}">
        <p14:creationId xmlns:p14="http://schemas.microsoft.com/office/powerpoint/2010/main" val="257810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www.ibm.com</a:t>
            </a:r>
            <a:r>
              <a:rPr lang="en-US"/>
              <a:t>/topics/data-visualization</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390440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graphs are by far the most common type of graph which is all of the more reason to use them. Bar graphs are familiar to most people and for that reason, most people know how to read them.</a:t>
            </a:r>
          </a:p>
          <a:p>
            <a:r>
              <a:rPr lang="en-US"/>
              <a:t>Additionally, bar graphs are the easiest visual to interpret</a:t>
            </a:r>
          </a:p>
          <a:p>
            <a:endParaRPr lang="en-US"/>
          </a:p>
          <a:p>
            <a:r>
              <a:rPr lang="en-US"/>
              <a:t>Best use is to compare segments of information as they allow us to see the most, least, and differences in the categories of data quickly and easily</a:t>
            </a:r>
          </a:p>
          <a:p>
            <a:endParaRPr lang="en-US"/>
          </a:p>
          <a:p>
            <a:r>
              <a:rPr lang="en-US"/>
              <a:t>When creating bar charts, it is pertinent to start with zero, otherwise you could create an incorrect depictions oof data</a:t>
            </a:r>
          </a:p>
          <a:p>
            <a:endParaRPr lang="en-US"/>
          </a:p>
          <a:p>
            <a:r>
              <a:rPr lang="en-US"/>
              <a:t>There are three main bar charts I want to look at today, horizontal, vertical, and stacked</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41</a:t>
            </a:fld>
            <a:endParaRPr lang="en-MX"/>
          </a:p>
        </p:txBody>
      </p:sp>
    </p:spTree>
    <p:extLst>
      <p:ext uri="{BB962C8B-B14F-4D97-AF65-F5344CB8AC3E}">
        <p14:creationId xmlns:p14="http://schemas.microsoft.com/office/powerpoint/2010/main" val="418670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Best use for a vertical bar chart is when there are not too many categories to compare</a:t>
            </a:r>
          </a:p>
          <a:p>
            <a:endParaRPr lang="en-US"/>
          </a:p>
          <a:p>
            <a:r>
              <a:rPr lang="en-US"/>
              <a:t>Is another great way when your categories are in time, age groups, subset of products, etc.</a:t>
            </a:r>
          </a:p>
          <a:p>
            <a:endParaRPr lang="en-US"/>
          </a:p>
          <a:p>
            <a:r>
              <a:rPr lang="en-US"/>
              <a:t>It is crucial to provide proper labeling for a bar chart, but also to walk a fine line of not over cluttering.</a:t>
            </a:r>
          </a:p>
          <a:p>
            <a:r>
              <a:rPr lang="en-US"/>
              <a:t>Keep in mind the main goal of a bar chart is to quickly identify most, least, and differences – Our eyes tend to see and compare the end points of bar graphs</a:t>
            </a:r>
          </a:p>
          <a:p>
            <a:endParaRPr lang="en-US"/>
          </a:p>
          <a:p>
            <a:r>
              <a:rPr lang="en-US"/>
              <a:t>Data labels  can be a nice addition but can cause clutter is not carefully used. Consider placement, and also using methods to shorten the label</a:t>
            </a:r>
          </a:p>
          <a:p>
            <a:endParaRPr lang="en-US"/>
          </a:p>
          <a:p>
            <a:r>
              <a:rPr lang="en-US"/>
              <a:t>Finally, consider the width of the bars. It is best for the white space between the bars to be thinner than the bars, however, you do not want your bars to be too wide or it will take the attention of the audience away from the end points of the bars</a:t>
            </a:r>
          </a:p>
          <a:p>
            <a:endParaRPr lang="en-US"/>
          </a:p>
          <a:p>
            <a:r>
              <a:rPr lang="en-US"/>
              <a:t>In the chart on the left, we compare Tesla Sales by month (month being the category). I chose a data label in the bars to show the number of sales in each month and chose not to use a vertical axis as it took away from the primary focus</a:t>
            </a:r>
          </a:p>
          <a:p>
            <a:endParaRPr lang="en-US"/>
          </a:p>
          <a:p>
            <a:r>
              <a:rPr lang="en-US"/>
              <a:t>In the table on the right, we compare quarterly sales of the four different Tesla models. Each model (The category) contains a bar of sales number for each quarter. This chart can become sloppy and cluttered quickly if not careful. I was also careful to keep good separation between categories to be able to distinguish each one, but not so much that I cannot easily compare model and quarter.</a:t>
            </a:r>
          </a:p>
          <a:p>
            <a:r>
              <a:rPr lang="en-US"/>
              <a:t>https://</a:t>
            </a:r>
            <a:r>
              <a:rPr lang="en-US" err="1"/>
              <a:t>www.goodcarbadcar.net</a:t>
            </a:r>
            <a:r>
              <a:rPr lang="en-US"/>
              <a:t>/2023-us-vehicle-sales-figures-by-model/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42</a:t>
            </a:fld>
            <a:endParaRPr lang="en-MX"/>
          </a:p>
        </p:txBody>
      </p:sp>
    </p:spTree>
    <p:extLst>
      <p:ext uri="{BB962C8B-B14F-4D97-AF65-F5344CB8AC3E}">
        <p14:creationId xmlns:p14="http://schemas.microsoft.com/office/powerpoint/2010/main" val="3422777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Horizontal bar graphs, much like vertical bar graphs are simple and familiar. Typically we would consider the use of a horizontal bar chart when we are wanting a similar perspective as a vertical bar chart, however, have longer category names or more categories.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Be careful when trying to add more categories as it could take away from what you are ultimately trying to portray.</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Another great use in the horizontal bar graph is simply that it also supports the how we typically read.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Looking at the bar graph above we see al of the Mercedes Models that were sold in the US in 2022. We can very quickly deduce which model sold the most and which model sold the least. We can also easily see how many sold for each vehicle. This graph provides a very quick summary to senior management that was to quickly know which models sold the best and which sold the worst in the US.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https://</a:t>
            </a:r>
            <a:r>
              <a:rPr lang="en-US" err="1"/>
              <a:t>www.goodcarbadcar.net</a:t>
            </a:r>
            <a:r>
              <a:rPr lang="en-US"/>
              <a:t>/2023-us-vehicle-sales-figures-by-model/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43</a:t>
            </a:fld>
            <a:endParaRPr lang="en-MX"/>
          </a:p>
        </p:txBody>
      </p:sp>
    </p:spTree>
    <p:extLst>
      <p:ext uri="{BB962C8B-B14F-4D97-AF65-F5344CB8AC3E}">
        <p14:creationId xmlns:p14="http://schemas.microsoft.com/office/powerpoint/2010/main" val="2736890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t>Stacked bar graphs open up the ability to provided data for multiple categories in one bar. </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a:t>Often times these are used to show subcategories within a category to see how the total bar number breaks down. </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These are also great charts to compare time with a number. For example, maybe you want to look at how many tickets the braves sold in each month of the 2022 season and compare it to the same months sales in the 2021 season. You could produce a stacked bar graph that has the month on the horizontal axis and puts both of the numbers in the bar itself.</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Be careful not to over clutter this charts. Also choose a color </a:t>
            </a:r>
            <a:r>
              <a:rPr lang="en-US" err="1"/>
              <a:t>pallete</a:t>
            </a:r>
            <a:r>
              <a:rPr lang="en-US"/>
              <a:t> careful so the categories can easily be distinguished. It is also wise to follow some of the same rules as a vertical bar chart such as bar width and bar spacing.</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In the chart on the left we are showing the sales of various Ford models for Year year – year to date. This is on a 100% scale as we want to show percentage of sales and how we differ from the prior year.</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On the right we are looking at the same data but instead of year to date we look at January 2023 over January 2022 to compare how our numbers finished for the months. Notice how we were able to include the manufacturer name with the model and also data labels to identify exact sales. This is a benefit of using the horizontal stacked bar graph. Was can also easily look down the center and identify which models increased and which models decreased in sales.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https://</a:t>
            </a:r>
            <a:r>
              <a:rPr lang="en-US" err="1"/>
              <a:t>www.goodcarbadcar.net</a:t>
            </a:r>
            <a:r>
              <a:rPr lang="en-US"/>
              <a:t>/2023-us-vehicle-sales-figures-by-model/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44</a:t>
            </a:fld>
            <a:endParaRPr lang="en-MX"/>
          </a:p>
        </p:txBody>
      </p:sp>
    </p:spTree>
    <p:extLst>
      <p:ext uri="{BB962C8B-B14F-4D97-AF65-F5344CB8AC3E}">
        <p14:creationId xmlns:p14="http://schemas.microsoft.com/office/powerpoint/2010/main" val="37026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t>Best used when attempting to show parts-to-whole relationships. They are best when kept to minimum groupings to avoid clutter and leave room for data labels.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Pie charts are extremely controversial in the data visualization world. I personally think they serve a point but are potentially over-used. For purposes of today, I still think they are important to know about.</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When creating a pie chart, keep the slices minimal</a:t>
            </a:r>
            <a:r>
              <a:rPr lang="en-US" dirty="0"/>
              <a:t> (5). </a:t>
            </a:r>
            <a:r>
              <a:rPr lang="en-US"/>
              <a:t>Too many slices take away from what the pie chart is meant to tell us and nearly make it useless. Additionally, to avoid any mis-perception of which slice is of a certain size, make sure you are using data labels with the pie chart.</a:t>
            </a: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Rank in order from the top right going clockwise.</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Labeling through key or data label with the name and number</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Can clearly make a point with colors</a:t>
            </a: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The charts above are showing us the percentage of the U.S. population that have what color eyes. The difference between the two charts is the one on the right breaks out the 1% in a way that makes it more visible.</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https://</a:t>
            </a:r>
            <a:r>
              <a:rPr lang="en-US" dirty="0"/>
              <a:t>www.goodcarbadcar.net</a:t>
            </a:r>
            <a:r>
              <a:rPr lang="en-US"/>
              <a:t>/2023-us-vehicle-sales-figures-by-model/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45</a:t>
            </a:fld>
            <a:endParaRPr lang="en-MX"/>
          </a:p>
        </p:txBody>
      </p:sp>
    </p:spTree>
    <p:extLst>
      <p:ext uri="{BB962C8B-B14F-4D97-AF65-F5344CB8AC3E}">
        <p14:creationId xmlns:p14="http://schemas.microsoft.com/office/powerpoint/2010/main" val="3648413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t>The biggest difference in a choropleth chart from a heat map is the data is bounded to a geographical area. What this means is there is you will not see a change in shading in the individual state, rather you see different shades in the states to signify higher versus lower numbers.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Choropleth graphs are very commonly used in charting political elections as the boundaries are set by the geographic borders rather than the data.</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The above chart shows us the amount of water usage by state in 2015. Notice how the states that used more water are a darker shade of blue and vice versa. Also notice how Texas really pops out. This is because of the boldness of the shade that easily draws our attention to Texas.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a:p>
          <a:p>
            <a:pPr marL="0" marR="0" lvl="0" indent="0" algn="l" defTabSz="1218987" rtl="0" eaLnBrk="1" fontAlgn="auto" latinLnBrk="0" hangingPunct="1">
              <a:lnSpc>
                <a:spcPct val="100000"/>
              </a:lnSpc>
              <a:spcBef>
                <a:spcPts val="0"/>
              </a:spcBef>
              <a:spcAft>
                <a:spcPts val="0"/>
              </a:spcAft>
              <a:buClrTx/>
              <a:buSzTx/>
              <a:buFontTx/>
              <a:buNone/>
              <a:tabLst/>
              <a:defRPr/>
            </a:pPr>
            <a:r>
              <a:rPr lang="en-US"/>
              <a:t>When using Choropleth maps, keep in mind that labeling is significant. Make sure to use legends so the audience understands what they are looking at. Without the legends, a </a:t>
            </a:r>
            <a:r>
              <a:rPr lang="en-US" err="1"/>
              <a:t>Chorpleth</a:t>
            </a:r>
            <a:r>
              <a:rPr lang="en-US"/>
              <a:t> map is basically a map with different shades of color.</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46</a:t>
            </a:fld>
            <a:endParaRPr lang="en-MX"/>
          </a:p>
        </p:txBody>
      </p:sp>
    </p:spTree>
    <p:extLst>
      <p:ext uri="{BB962C8B-B14F-4D97-AF65-F5344CB8AC3E}">
        <p14:creationId xmlns:p14="http://schemas.microsoft.com/office/powerpoint/2010/main" val="3949129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Heat maps are good when attempting to show data that is not bounded by a geographical border. Temperature, rain fall etc. are not contained with in a states border. Illness spread is not going to respect our state borders. These are topics that would be appropriate to use a geographical heat map for.</a:t>
            </a:r>
          </a:p>
          <a:p>
            <a:endParaRPr lang="en-US"/>
          </a:p>
          <a:p>
            <a:r>
              <a:rPr lang="en-US"/>
              <a:t>Heat maps serve a fantastic purpose when trying to demonstrate concentrations of data. Imagine if this was an option during the Cholera outbreak in London. It is possible the outbreak would have been resolved much quicker.</a:t>
            </a:r>
          </a:p>
          <a:p>
            <a:endParaRPr lang="en-US"/>
          </a:p>
          <a:p>
            <a:r>
              <a:rPr lang="en-US"/>
              <a:t>Like choropleth charts, make sure to use a legend and properly label these or the colors have no meaning. Don’t neglect color palette on these either.</a:t>
            </a:r>
          </a:p>
          <a:p>
            <a:endParaRPr lang="en-US"/>
          </a:p>
          <a:p>
            <a:r>
              <a:rPr lang="en-US"/>
              <a:t>https://</a:t>
            </a:r>
            <a:r>
              <a:rPr lang="en-US" err="1"/>
              <a:t>www.weather.gov</a:t>
            </a:r>
            <a:r>
              <a:rPr lang="en-US"/>
              <a:t>/</a:t>
            </a:r>
            <a:r>
              <a:rPr lang="en-US" err="1"/>
              <a:t>wrh</a:t>
            </a:r>
            <a:r>
              <a:rPr lang="en-US"/>
              <a:t>/</a:t>
            </a:r>
            <a:r>
              <a:rPr lang="en-US" err="1"/>
              <a:t>Climate?wfo</a:t>
            </a:r>
            <a:r>
              <a:rPr lang="en-US"/>
              <a:t>=</a:t>
            </a:r>
            <a:r>
              <a:rPr lang="en-US" err="1"/>
              <a:t>ffc</a:t>
            </a:r>
            <a:endParaRPr lang="en-US"/>
          </a:p>
          <a:p>
            <a:r>
              <a:rPr lang="en-US"/>
              <a:t>https://</a:t>
            </a:r>
            <a:r>
              <a:rPr lang="en-US" err="1"/>
              <a:t>gisgeography.com</a:t>
            </a:r>
            <a:r>
              <a:rPr lang="en-US"/>
              <a:t>/us-temperature-map/</a:t>
            </a:r>
          </a:p>
          <a:p>
            <a:r>
              <a:rPr lang="en-US"/>
              <a:t>https://</a:t>
            </a:r>
            <a:r>
              <a:rPr lang="en-US" err="1"/>
              <a:t>www.standardco.de</a:t>
            </a:r>
            <a:r>
              <a:rPr lang="en-US"/>
              <a:t>/notes/heatmaps-vs-choropleths</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47</a:t>
            </a:fld>
            <a:endParaRPr lang="en-MX"/>
          </a:p>
        </p:txBody>
      </p:sp>
    </p:spTree>
    <p:extLst>
      <p:ext uri="{BB962C8B-B14F-4D97-AF65-F5344CB8AC3E}">
        <p14:creationId xmlns:p14="http://schemas.microsoft.com/office/powerpoint/2010/main" val="1959719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skew visuals to make them look better or worse than what the data actually says is going on. This is not always intentional so try to be cognizant of it.</a:t>
            </a:r>
          </a:p>
          <a:p>
            <a:endParaRPr lang="en-US"/>
          </a:p>
          <a:p>
            <a:r>
              <a:rPr lang="en-US"/>
              <a:t>Don’t neglect formatting and labels. Even if the formatting is not going to take away from your story you are telling, you still want to look professional. Imagine presenting to an audience and having fonts that don’t match, or misspelling, etc. Right away you will lose credibility and they may not even listen to what you have to say.</a:t>
            </a:r>
          </a:p>
          <a:p>
            <a:endParaRPr lang="en-US"/>
          </a:p>
          <a:p>
            <a:r>
              <a:rPr lang="en-US"/>
              <a:t>Don’t start any bar graph with a number other than zero. This could incidentally cause skewing of perception. If you have a bar chart showing a category with a 25% success rate and one with a 32% success rate and you start the axis at 24%, these will look like they are juristically different.</a:t>
            </a:r>
          </a:p>
          <a:p>
            <a:endParaRPr lang="en-US"/>
          </a:p>
          <a:p>
            <a:r>
              <a:rPr lang="en-US"/>
              <a:t>Don’t use 3D. So maybe I am old school, but 3D can change the perspective of how large or small something is. By adding dimension, you add perceptual differences based on what dimension a visual appears in.</a:t>
            </a:r>
          </a:p>
          <a:p>
            <a:endParaRPr lang="en-US"/>
          </a:p>
          <a:p>
            <a:r>
              <a:rPr lang="en-US"/>
              <a:t>https://</a:t>
            </a:r>
            <a:r>
              <a:rPr lang="en-US" err="1"/>
              <a:t>blog.indezine.com</a:t>
            </a:r>
            <a:r>
              <a:rPr lang="en-US"/>
              <a:t>/2012/08/problems-with-3d-charts-by-james-m-smith.html</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48</a:t>
            </a:fld>
            <a:endParaRPr lang="en-MX"/>
          </a:p>
        </p:txBody>
      </p:sp>
    </p:spTree>
    <p:extLst>
      <p:ext uri="{BB962C8B-B14F-4D97-AF65-F5344CB8AC3E}">
        <p14:creationId xmlns:p14="http://schemas.microsoft.com/office/powerpoint/2010/main" val="69877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aws.amazon.com</a:t>
            </a:r>
            <a:r>
              <a:rPr lang="en-US"/>
              <a:t>/what-is/data-visualization/</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7</a:t>
            </a:fld>
            <a:endParaRPr lang="en-MX"/>
          </a:p>
        </p:txBody>
      </p:sp>
    </p:spTree>
    <p:extLst>
      <p:ext uri="{BB962C8B-B14F-4D97-AF65-F5344CB8AC3E}">
        <p14:creationId xmlns:p14="http://schemas.microsoft.com/office/powerpoint/2010/main" val="75882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www.tableau.com</a:t>
            </a:r>
            <a:r>
              <a:rPr lang="en-US"/>
              <a:t>/learn/articles/</a:t>
            </a:r>
            <a:r>
              <a:rPr lang="en-US" err="1"/>
              <a:t>data-visualization#definition</a:t>
            </a:r>
            <a:endParaRPr lang="en-US"/>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695593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everywhere</a:t>
            </a:r>
          </a:p>
          <a:p>
            <a:r>
              <a:rPr lang="en-US" dirty="0"/>
              <a:t>* Poll the audience</a:t>
            </a:r>
          </a:p>
          <a:p>
            <a:r>
              <a:rPr lang="en-US" dirty="0"/>
              <a:t>* Becomes much more useful when we can visually understand patterns, trends, outliers, etc.</a:t>
            </a:r>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313448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Maps (aka geospatial data) are likely the oldest form of visualization</a:t>
            </a:r>
          </a:p>
          <a:p>
            <a:endParaRPr lang="en-US"/>
          </a:p>
          <a:p>
            <a:r>
              <a:rPr lang="en-US"/>
              <a:t>Catalhoyuk – bridges and caves</a:t>
            </a:r>
          </a:p>
          <a:p>
            <a:r>
              <a:rPr lang="en-US"/>
              <a:t>Idaho – snake and salmon rivers</a:t>
            </a:r>
          </a:p>
          <a:p>
            <a:endParaRPr lang="en-US"/>
          </a:p>
          <a:p>
            <a:r>
              <a:rPr lang="en-US"/>
              <a:t>http://</a:t>
            </a:r>
            <a:r>
              <a:rPr lang="en-US" err="1"/>
              <a:t>www.dianesavonaart.com</a:t>
            </a:r>
            <a:r>
              <a:rPr lang="en-US"/>
              <a:t>/blog/2020/4/23/maps-in-stone-amp-clay</a:t>
            </a:r>
          </a:p>
          <a:p>
            <a:r>
              <a:rPr lang="en-US"/>
              <a:t>https://</a:t>
            </a:r>
            <a:r>
              <a:rPr lang="en-US" err="1"/>
              <a:t>brewminate.com</a:t>
            </a:r>
            <a:r>
              <a:rPr lang="en-US"/>
              <a:t>/census-taking-in-the-ancient-world/</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65409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Father of statistical graphs</a:t>
            </a:r>
          </a:p>
          <a:p>
            <a:endParaRPr lang="en-US"/>
          </a:p>
          <a:p>
            <a:r>
              <a:rPr lang="en-US"/>
              <a:t>Invention of line, bar, and pie charts</a:t>
            </a:r>
          </a:p>
          <a:p>
            <a:endParaRPr lang="en-US"/>
          </a:p>
          <a:p>
            <a:r>
              <a:rPr lang="en-US"/>
              <a:t>Horizontal bar chart (1786) – shows the balance of trade between Scotland and other countries</a:t>
            </a:r>
          </a:p>
          <a:p>
            <a:endParaRPr lang="en-US"/>
          </a:p>
          <a:p>
            <a:r>
              <a:rPr lang="en-US"/>
              <a:t>Pie chart (1801) – shows percentage of the Turkish Empire in Asia, Africa, and England before 1789</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a:t>
            </a:r>
            <a:r>
              <a:rPr lang="en-US" err="1"/>
              <a:t>towardsdatascience.com</a:t>
            </a:r>
            <a:r>
              <a:rPr lang="en-US"/>
              <a:t>/a-short-history-of-data-visualisation-de2f81ed0b23</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342387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closer you got to the Broad Street well, the higher number or sick people. </a:t>
            </a:r>
          </a:p>
          <a:p>
            <a:endParaRPr lang="en-US"/>
          </a:p>
          <a:p>
            <a:r>
              <a:rPr lang="en-US"/>
              <a:t>Density shows this</a:t>
            </a:r>
          </a:p>
          <a:p>
            <a:endParaRPr lang="en-US"/>
          </a:p>
          <a:p>
            <a:r>
              <a:rPr lang="en-US"/>
              <a:t>https://</a:t>
            </a:r>
            <a:r>
              <a:rPr lang="en-US" err="1"/>
              <a:t>thinkinsights.net</a:t>
            </a:r>
            <a:r>
              <a:rPr lang="en-US"/>
              <a:t>/data/data-visualization-history/#</a:t>
            </a:r>
            <a:r>
              <a:rPr lang="en-US" err="1"/>
              <a:t>william</a:t>
            </a:r>
            <a:r>
              <a:rPr lang="en-US"/>
              <a:t>-</a:t>
            </a:r>
            <a:r>
              <a:rPr lang="en-US" err="1"/>
              <a:t>playfair</a:t>
            </a:r>
            <a:r>
              <a:rPr lang="en-US"/>
              <a:t>-statistical-graphics</a:t>
            </a:r>
          </a:p>
          <a:p>
            <a:r>
              <a:rPr lang="en-US"/>
              <a:t>https://</a:t>
            </a:r>
            <a:r>
              <a:rPr lang="en-US" err="1"/>
              <a:t>www.ncbi.nlm.nih.gov</a:t>
            </a:r>
            <a:r>
              <a:rPr lang="en-US"/>
              <a:t>/</a:t>
            </a:r>
            <a:r>
              <a:rPr lang="en-US" err="1"/>
              <a:t>pmc</a:t>
            </a:r>
            <a:r>
              <a:rPr lang="en-US"/>
              <a:t>/articles/PMC7150208/</a:t>
            </a:r>
          </a:p>
          <a:p>
            <a:r>
              <a:rPr lang="en-US"/>
              <a:t>https://</a:t>
            </a:r>
            <a:r>
              <a:rPr lang="en-US" err="1"/>
              <a:t>www.theguardian.com</a:t>
            </a:r>
            <a:r>
              <a:rPr lang="en-US"/>
              <a:t>/news/</a:t>
            </a:r>
            <a:r>
              <a:rPr lang="en-US" err="1"/>
              <a:t>datablog</a:t>
            </a:r>
            <a:r>
              <a:rPr lang="en-US"/>
              <a:t>/2013/mar/15/john-snow-cholera-map</a:t>
            </a:r>
          </a:p>
          <a:p>
            <a:endParaRPr lang="en-US"/>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3210130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a:solidFill>
                <a:schemeClr val="bg1">
                  <a:alpha val="27925"/>
                </a:schemeClr>
              </a:solidFill>
              <a:latin typeface="Khula" panose="02000000000000000000" pitchFamily="2" charset="0"/>
              <a:cs typeface="Khula" panose="02000000000000000000" pitchFamily="2" charset="0"/>
            </a:endParaRPr>
          </a:p>
          <a:p>
            <a:endParaRPr lang="en-MX" sz="90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3" name="Text Placeholder 6">
            <a:extLst>
              <a:ext uri="{FF2B5EF4-FFF2-40B4-BE49-F238E27FC236}">
                <a16:creationId xmlns:a16="http://schemas.microsoft.com/office/drawing/2014/main" id="{BE8B51DB-C770-DED1-2745-73661B76F888}"/>
              </a:ext>
            </a:extLst>
          </p:cNvPr>
          <p:cNvSpPr>
            <a:spLocks noGrp="1"/>
          </p:cNvSpPr>
          <p:nvPr>
            <p:ph type="body" sz="quarter" idx="13"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a:t>Click to edit Master  </a:t>
            </a:r>
            <a:endParaRPr lang="en-MX"/>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endParaRPr lang="en-MX"/>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a:t>John Doe</a:t>
            </a:r>
            <a:endParaRPr lang="en-MX"/>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a:solidFill>
                <a:schemeClr val="bg1">
                  <a:alpha val="27925"/>
                </a:schemeClr>
              </a:solidFill>
              <a:latin typeface="Khula" panose="02000000000000000000" pitchFamily="2" charset="0"/>
              <a:cs typeface="Khula" panose="02000000000000000000" pitchFamily="2" charset="0"/>
            </a:endParaRPr>
          </a:p>
          <a:p>
            <a:endParaRPr lang="en-MX" sz="90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Lst>
  <p:hf hd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1.jpe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2.jpeg"/><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2.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chart" Target="../charts/chart12.xml"/></Relationships>
</file>

<file path=ppt/slides/_rels/slide4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chart" Target="../charts/chart13.xml"/><Relationship Id="rId7" Type="http://schemas.openxmlformats.org/officeDocument/2006/relationships/diagramColors" Target="../diagrams/colors1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4.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5.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chart" Target="../charts/chart16.xml"/></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8.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79.gif"/><Relationship Id="rId7" Type="http://schemas.openxmlformats.org/officeDocument/2006/relationships/diagramColors" Target="../diagrams/colors20.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F413-9FF1-C8DA-D0D2-28C86D6B890B}"/>
              </a:ext>
            </a:extLst>
          </p:cNvPr>
          <p:cNvSpPr>
            <a:spLocks noGrp="1"/>
          </p:cNvSpPr>
          <p:nvPr>
            <p:ph type="ctrTitle"/>
          </p:nvPr>
        </p:nvSpPr>
        <p:spPr/>
        <p:txBody>
          <a:bodyPr/>
          <a:lstStyle/>
          <a:p>
            <a:r>
              <a:rPr lang="en-US" dirty="0"/>
              <a:t>Introduction to Data Visualization</a:t>
            </a:r>
          </a:p>
        </p:txBody>
      </p:sp>
      <p:sp>
        <p:nvSpPr>
          <p:cNvPr id="3" name="Subtitle 2">
            <a:extLst>
              <a:ext uri="{FF2B5EF4-FFF2-40B4-BE49-F238E27FC236}">
                <a16:creationId xmlns:a16="http://schemas.microsoft.com/office/drawing/2014/main" id="{C01AA03A-C99F-4838-DE4A-E56248AAA1BF}"/>
              </a:ext>
            </a:extLst>
          </p:cNvPr>
          <p:cNvSpPr>
            <a:spLocks noGrp="1"/>
          </p:cNvSpPr>
          <p:nvPr>
            <p:ph type="subTitle" idx="1"/>
          </p:nvPr>
        </p:nvSpPr>
        <p:spPr/>
        <p:txBody>
          <a:bodyPr/>
          <a:lstStyle/>
          <a:p>
            <a:r>
              <a:rPr lang="en-US" dirty="0"/>
              <a:t>By Tim Michael and Chris Steele</a:t>
            </a:r>
          </a:p>
        </p:txBody>
      </p:sp>
    </p:spTree>
    <p:extLst>
      <p:ext uri="{BB962C8B-B14F-4D97-AF65-F5344CB8AC3E}">
        <p14:creationId xmlns:p14="http://schemas.microsoft.com/office/powerpoint/2010/main" val="130835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7DDC1-45E5-1356-29C6-E5EFA71BE20C}"/>
              </a:ext>
            </a:extLst>
          </p:cNvPr>
          <p:cNvSpPr>
            <a:spLocks noGrp="1"/>
          </p:cNvSpPr>
          <p:nvPr>
            <p:ph type="title"/>
          </p:nvPr>
        </p:nvSpPr>
        <p:spPr/>
        <p:txBody>
          <a:bodyPr/>
          <a:lstStyle/>
          <a:p>
            <a:r>
              <a:rPr lang="en-US"/>
              <a:t>Why do we visualize data?</a:t>
            </a:r>
          </a:p>
        </p:txBody>
      </p:sp>
      <p:sp>
        <p:nvSpPr>
          <p:cNvPr id="3" name="Subtitle 2">
            <a:extLst>
              <a:ext uri="{FF2B5EF4-FFF2-40B4-BE49-F238E27FC236}">
                <a16:creationId xmlns:a16="http://schemas.microsoft.com/office/drawing/2014/main" id="{13E54B5E-B2E0-6BBC-E69D-C17D247B88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85051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5DEB-BC37-1C79-D759-84544D724068}"/>
              </a:ext>
            </a:extLst>
          </p:cNvPr>
          <p:cNvSpPr>
            <a:spLocks noGrp="1"/>
          </p:cNvSpPr>
          <p:nvPr>
            <p:ph type="title"/>
          </p:nvPr>
        </p:nvSpPr>
        <p:spPr/>
        <p:txBody>
          <a:bodyPr/>
          <a:lstStyle/>
          <a:p>
            <a:r>
              <a:rPr lang="en-US"/>
              <a:t>Why do we visualize data?</a:t>
            </a:r>
          </a:p>
        </p:txBody>
      </p:sp>
      <p:sp>
        <p:nvSpPr>
          <p:cNvPr id="11" name="Text Placeholder 10">
            <a:extLst>
              <a:ext uri="{FF2B5EF4-FFF2-40B4-BE49-F238E27FC236}">
                <a16:creationId xmlns:a16="http://schemas.microsoft.com/office/drawing/2014/main" id="{FD7EFBD3-3FD3-FE01-CDCA-F9FA1C43344D}"/>
              </a:ext>
            </a:extLst>
          </p:cNvPr>
          <p:cNvSpPr>
            <a:spLocks noGrp="1"/>
          </p:cNvSpPr>
          <p:nvPr>
            <p:ph type="body" sz="quarter" idx="11"/>
          </p:nvPr>
        </p:nvSpPr>
        <p:spPr/>
        <p:txBody>
          <a:bodyPr/>
          <a:lstStyle/>
          <a:p>
            <a:r>
              <a:rPr lang="en-US" dirty="0"/>
              <a:t>...because it’s our job</a:t>
            </a:r>
          </a:p>
        </p:txBody>
      </p:sp>
      <p:pic>
        <p:nvPicPr>
          <p:cNvPr id="15" name="Content Placeholder 14">
            <a:extLst>
              <a:ext uri="{FF2B5EF4-FFF2-40B4-BE49-F238E27FC236}">
                <a16:creationId xmlns:a16="http://schemas.microsoft.com/office/drawing/2014/main" id="{1788FC89-A413-93D5-BBC6-2239AE90CBD5}"/>
              </a:ext>
            </a:extLst>
          </p:cNvPr>
          <p:cNvPicPr>
            <a:picLocks noGrp="1" noChangeAspect="1"/>
          </p:cNvPicPr>
          <p:nvPr>
            <p:ph sz="quarter" idx="10"/>
          </p:nvPr>
        </p:nvPicPr>
        <p:blipFill>
          <a:blip r:embed="rId2"/>
          <a:stretch>
            <a:fillRect/>
          </a:stretch>
        </p:blipFill>
        <p:spPr>
          <a:xfrm>
            <a:off x="4071937" y="1885950"/>
            <a:ext cx="3998913" cy="3998913"/>
          </a:xfrm>
        </p:spPr>
      </p:pic>
    </p:spTree>
    <p:extLst>
      <p:ext uri="{BB962C8B-B14F-4D97-AF65-F5344CB8AC3E}">
        <p14:creationId xmlns:p14="http://schemas.microsoft.com/office/powerpoint/2010/main" val="38442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870F-B442-E922-2499-7C87E97D97BA}"/>
              </a:ext>
            </a:extLst>
          </p:cNvPr>
          <p:cNvSpPr>
            <a:spLocks noGrp="1"/>
          </p:cNvSpPr>
          <p:nvPr>
            <p:ph type="title"/>
          </p:nvPr>
        </p:nvSpPr>
        <p:spPr/>
        <p:txBody>
          <a:bodyPr/>
          <a:lstStyle/>
          <a:p>
            <a:r>
              <a:rPr lang="en-US"/>
              <a:t>Seriously, why do we visualize data?</a:t>
            </a:r>
          </a:p>
        </p:txBody>
      </p:sp>
      <p:pic>
        <p:nvPicPr>
          <p:cNvPr id="9" name="Content Placeholder 8" descr="A toy character next to another toy&#10;&#10;Description automatically generated">
            <a:extLst>
              <a:ext uri="{FF2B5EF4-FFF2-40B4-BE49-F238E27FC236}">
                <a16:creationId xmlns:a16="http://schemas.microsoft.com/office/drawing/2014/main" id="{A7F0E86B-3CCA-2F7C-0CA2-BC211879C538}"/>
              </a:ext>
            </a:extLst>
          </p:cNvPr>
          <p:cNvPicPr>
            <a:picLocks noGrp="1" noChangeAspect="1"/>
          </p:cNvPicPr>
          <p:nvPr>
            <p:ph sz="quarter" idx="10"/>
          </p:nvPr>
        </p:nvPicPr>
        <p:blipFill>
          <a:blip r:embed="rId3"/>
          <a:stretch>
            <a:fillRect/>
          </a:stretch>
        </p:blipFill>
        <p:spPr>
          <a:xfrm>
            <a:off x="3132193" y="1885950"/>
            <a:ext cx="5878402" cy="3998913"/>
          </a:xfrm>
        </p:spPr>
      </p:pic>
      <p:sp>
        <p:nvSpPr>
          <p:cNvPr id="12" name="Text Placeholder 11">
            <a:extLst>
              <a:ext uri="{FF2B5EF4-FFF2-40B4-BE49-F238E27FC236}">
                <a16:creationId xmlns:a16="http://schemas.microsoft.com/office/drawing/2014/main" id="{B2140AC8-CF96-8074-F156-B0D47BD7415A}"/>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64833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F326-91EC-CA57-627A-417EBD2E3496}"/>
              </a:ext>
            </a:extLst>
          </p:cNvPr>
          <p:cNvSpPr>
            <a:spLocks noGrp="1"/>
          </p:cNvSpPr>
          <p:nvPr>
            <p:ph type="title"/>
          </p:nvPr>
        </p:nvSpPr>
        <p:spPr/>
        <p:txBody>
          <a:bodyPr/>
          <a:lstStyle/>
          <a:p>
            <a:r>
              <a:rPr lang="en-US"/>
              <a:t>Time for a history lesson</a:t>
            </a:r>
          </a:p>
        </p:txBody>
      </p:sp>
      <p:sp>
        <p:nvSpPr>
          <p:cNvPr id="3" name="Subtitle 2">
            <a:extLst>
              <a:ext uri="{FF2B5EF4-FFF2-40B4-BE49-F238E27FC236}">
                <a16:creationId xmlns:a16="http://schemas.microsoft.com/office/drawing/2014/main" id="{8E4AD572-7756-17ED-E5F3-01FA7868951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58141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A282-26E4-197B-3611-2F4F206BCCBA}"/>
              </a:ext>
            </a:extLst>
          </p:cNvPr>
          <p:cNvSpPr>
            <a:spLocks noGrp="1"/>
          </p:cNvSpPr>
          <p:nvPr>
            <p:ph type="title"/>
          </p:nvPr>
        </p:nvSpPr>
        <p:spPr/>
        <p:txBody>
          <a:bodyPr/>
          <a:lstStyle/>
          <a:p>
            <a:r>
              <a:rPr lang="en-US"/>
              <a:t>Ancient history (BC)</a:t>
            </a:r>
          </a:p>
        </p:txBody>
      </p:sp>
      <p:sp>
        <p:nvSpPr>
          <p:cNvPr id="5" name="Text Placeholder 4">
            <a:extLst>
              <a:ext uri="{FF2B5EF4-FFF2-40B4-BE49-F238E27FC236}">
                <a16:creationId xmlns:a16="http://schemas.microsoft.com/office/drawing/2014/main" id="{02875A8F-D0DD-6532-CA8F-26E9B163235A}"/>
              </a:ext>
            </a:extLst>
          </p:cNvPr>
          <p:cNvSpPr>
            <a:spLocks noGrp="1"/>
          </p:cNvSpPr>
          <p:nvPr>
            <p:ph type="body" sz="quarter" idx="13"/>
          </p:nvPr>
        </p:nvSpPr>
        <p:spPr/>
        <p:txBody>
          <a:bodyPr/>
          <a:lstStyle/>
          <a:p>
            <a:r>
              <a:rPr lang="en-US"/>
              <a:t>Maps!</a:t>
            </a:r>
          </a:p>
        </p:txBody>
      </p:sp>
      <p:pic>
        <p:nvPicPr>
          <p:cNvPr id="6" name="Picture 6">
            <a:extLst>
              <a:ext uri="{FF2B5EF4-FFF2-40B4-BE49-F238E27FC236}">
                <a16:creationId xmlns:a16="http://schemas.microsoft.com/office/drawing/2014/main" id="{826B0097-B170-26B5-8A40-E52DA59ACD60}"/>
              </a:ext>
            </a:extLst>
          </p:cNvPr>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xfrm>
            <a:off x="1737765" y="1708097"/>
            <a:ext cx="2857008" cy="3657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A307AA9-C602-F1AA-CF24-BB860575BAA0}"/>
              </a:ext>
            </a:extLst>
          </p:cNvPr>
          <p:cNvPicPr>
            <a:picLocks noGrp="1" noChangeAspect="1" noChangeArrowheads="1"/>
          </p:cNvPicPr>
          <p:nvPr>
            <p:ph sz="quarter" idx="12"/>
          </p:nvPr>
        </p:nvPicPr>
        <p:blipFill>
          <a:blip r:embed="rId4" cstate="print">
            <a:extLst>
              <a:ext uri="{28A0092B-C50C-407E-A947-70E740481C1C}">
                <a14:useLocalDpi xmlns:a14="http://schemas.microsoft.com/office/drawing/2010/main" val="0"/>
              </a:ext>
            </a:extLst>
          </a:blip>
          <a:srcRect/>
          <a:stretch>
            <a:fillRect/>
          </a:stretch>
        </p:blipFill>
        <p:spPr bwMode="auto">
          <a:xfrm>
            <a:off x="7612800" y="1698446"/>
            <a:ext cx="2727436"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88F7EA-8C3A-5592-625C-380EF218236A}"/>
              </a:ext>
            </a:extLst>
          </p:cNvPr>
          <p:cNvSpPr txBox="1"/>
          <p:nvPr/>
        </p:nvSpPr>
        <p:spPr>
          <a:xfrm>
            <a:off x="1498107" y="5365697"/>
            <a:ext cx="3336324" cy="923330"/>
          </a:xfrm>
          <a:prstGeom prst="rect">
            <a:avLst/>
          </a:prstGeom>
          <a:noFill/>
        </p:spPr>
        <p:txBody>
          <a:bodyPr wrap="square" rtlCol="0">
            <a:spAutoFit/>
          </a:bodyPr>
          <a:lstStyle/>
          <a:p>
            <a:pPr algn="ctr"/>
            <a:r>
              <a:rPr lang="en-US" b="1" dirty="0"/>
              <a:t>Catalhoyuk Mural</a:t>
            </a:r>
          </a:p>
          <a:p>
            <a:pPr algn="ctr"/>
            <a:r>
              <a:rPr lang="en-US" b="1" dirty="0"/>
              <a:t>14000 BC</a:t>
            </a:r>
          </a:p>
          <a:p>
            <a:pPr algn="ctr"/>
            <a:r>
              <a:rPr lang="en-US" b="1" dirty="0" err="1"/>
              <a:t>Abauntz</a:t>
            </a:r>
            <a:r>
              <a:rPr lang="en-US" b="1" dirty="0"/>
              <a:t> Caves, Spain</a:t>
            </a:r>
          </a:p>
        </p:txBody>
      </p:sp>
      <p:sp>
        <p:nvSpPr>
          <p:cNvPr id="9" name="TextBox 8">
            <a:extLst>
              <a:ext uri="{FF2B5EF4-FFF2-40B4-BE49-F238E27FC236}">
                <a16:creationId xmlns:a16="http://schemas.microsoft.com/office/drawing/2014/main" id="{F4658A2A-405E-7820-08C2-63E2CEB13885}"/>
              </a:ext>
            </a:extLst>
          </p:cNvPr>
          <p:cNvSpPr txBox="1"/>
          <p:nvPr/>
        </p:nvSpPr>
        <p:spPr>
          <a:xfrm>
            <a:off x="7308356" y="5365697"/>
            <a:ext cx="3336325" cy="923330"/>
          </a:xfrm>
          <a:prstGeom prst="rect">
            <a:avLst/>
          </a:prstGeom>
          <a:noFill/>
        </p:spPr>
        <p:txBody>
          <a:bodyPr wrap="square" rtlCol="0">
            <a:spAutoFit/>
          </a:bodyPr>
          <a:lstStyle/>
          <a:p>
            <a:pPr algn="ctr"/>
            <a:r>
              <a:rPr lang="en-US" b="1" dirty="0"/>
              <a:t>Shoshone-Bannock Tribe</a:t>
            </a:r>
          </a:p>
          <a:p>
            <a:pPr algn="ctr"/>
            <a:r>
              <a:rPr lang="en-US" b="1" dirty="0"/>
              <a:t>12000 BC</a:t>
            </a:r>
          </a:p>
          <a:p>
            <a:pPr algn="ctr"/>
            <a:r>
              <a:rPr lang="en-US" b="1" dirty="0"/>
              <a:t>Idaho</a:t>
            </a:r>
          </a:p>
        </p:txBody>
      </p:sp>
    </p:spTree>
    <p:extLst>
      <p:ext uri="{BB962C8B-B14F-4D97-AF65-F5344CB8AC3E}">
        <p14:creationId xmlns:p14="http://schemas.microsoft.com/office/powerpoint/2010/main" val="217842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9AD0-6616-0EE1-634C-AA1FEF15F604}"/>
              </a:ext>
            </a:extLst>
          </p:cNvPr>
          <p:cNvSpPr>
            <a:spLocks noGrp="1"/>
          </p:cNvSpPr>
          <p:nvPr>
            <p:ph type="title"/>
          </p:nvPr>
        </p:nvSpPr>
        <p:spPr/>
        <p:txBody>
          <a:bodyPr/>
          <a:lstStyle/>
          <a:p>
            <a:r>
              <a:rPr lang="en-US"/>
              <a:t>18</a:t>
            </a:r>
            <a:r>
              <a:rPr lang="en-US" baseline="30000"/>
              <a:t>th</a:t>
            </a:r>
            <a:r>
              <a:rPr lang="en-US"/>
              <a:t> century</a:t>
            </a:r>
          </a:p>
        </p:txBody>
      </p:sp>
      <p:sp>
        <p:nvSpPr>
          <p:cNvPr id="5" name="Text Placeholder 4">
            <a:extLst>
              <a:ext uri="{FF2B5EF4-FFF2-40B4-BE49-F238E27FC236}">
                <a16:creationId xmlns:a16="http://schemas.microsoft.com/office/drawing/2014/main" id="{FCF57BAB-E963-D245-0CCE-714E4DF47B64}"/>
              </a:ext>
            </a:extLst>
          </p:cNvPr>
          <p:cNvSpPr>
            <a:spLocks noGrp="1"/>
          </p:cNvSpPr>
          <p:nvPr>
            <p:ph type="body" sz="quarter" idx="13"/>
          </p:nvPr>
        </p:nvSpPr>
        <p:spPr/>
        <p:txBody>
          <a:bodyPr/>
          <a:lstStyle/>
          <a:p>
            <a:r>
              <a:rPr lang="en-US"/>
              <a:t>William Playfair - Scotland</a:t>
            </a:r>
          </a:p>
        </p:txBody>
      </p:sp>
      <p:pic>
        <p:nvPicPr>
          <p:cNvPr id="6" name="Content Placeholder 5">
            <a:extLst>
              <a:ext uri="{FF2B5EF4-FFF2-40B4-BE49-F238E27FC236}">
                <a16:creationId xmlns:a16="http://schemas.microsoft.com/office/drawing/2014/main" id="{CDBABE1C-4F27-2562-C74A-84E685820E51}"/>
              </a:ext>
            </a:extLst>
          </p:cNvPr>
          <p:cNvPicPr>
            <a:picLocks noGrp="1" noChangeAspect="1"/>
          </p:cNvPicPr>
          <p:nvPr>
            <p:ph sz="quarter" idx="11"/>
          </p:nvPr>
        </p:nvPicPr>
        <p:blipFill>
          <a:blip r:embed="rId3"/>
          <a:stretch>
            <a:fillRect/>
          </a:stretch>
        </p:blipFill>
        <p:spPr>
          <a:xfrm>
            <a:off x="765276" y="1698446"/>
            <a:ext cx="6144219" cy="4128915"/>
          </a:xfrm>
          <a:prstGeom prst="rect">
            <a:avLst/>
          </a:prstGeom>
        </p:spPr>
      </p:pic>
      <p:pic>
        <p:nvPicPr>
          <p:cNvPr id="7" name="Picture 2">
            <a:extLst>
              <a:ext uri="{FF2B5EF4-FFF2-40B4-BE49-F238E27FC236}">
                <a16:creationId xmlns:a16="http://schemas.microsoft.com/office/drawing/2014/main" id="{263ED48E-4965-BAFF-E1F1-43A44B8E3CBA}"/>
              </a:ext>
            </a:extLst>
          </p:cNvPr>
          <p:cNvPicPr>
            <a:picLocks noGrp="1" noChangeAspect="1" noChangeArrowheads="1"/>
          </p:cNvPicPr>
          <p:nvPr>
            <p:ph sz="quarter" idx="12"/>
          </p:nvPr>
        </p:nvPicPr>
        <p:blipFill>
          <a:blip r:embed="rId4">
            <a:extLst>
              <a:ext uri="{28A0092B-C50C-407E-A947-70E740481C1C}">
                <a14:useLocalDpi xmlns:a14="http://schemas.microsoft.com/office/drawing/2010/main" val="0"/>
              </a:ext>
            </a:extLst>
          </a:blip>
          <a:srcRect/>
          <a:stretch>
            <a:fillRect/>
          </a:stretch>
        </p:blipFill>
        <p:spPr bwMode="auto">
          <a:xfrm>
            <a:off x="7206458" y="1273201"/>
            <a:ext cx="3942996" cy="4554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35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747A-096C-F3CE-63F1-E9CB093A90FE}"/>
              </a:ext>
            </a:extLst>
          </p:cNvPr>
          <p:cNvSpPr>
            <a:spLocks noGrp="1"/>
          </p:cNvSpPr>
          <p:nvPr>
            <p:ph type="title"/>
          </p:nvPr>
        </p:nvSpPr>
        <p:spPr/>
        <p:txBody>
          <a:bodyPr/>
          <a:lstStyle/>
          <a:p>
            <a:r>
              <a:rPr lang="en-US"/>
              <a:t>19</a:t>
            </a:r>
            <a:r>
              <a:rPr lang="en-US" baseline="30000"/>
              <a:t>th</a:t>
            </a:r>
            <a:r>
              <a:rPr lang="en-US"/>
              <a:t> Century</a:t>
            </a:r>
          </a:p>
        </p:txBody>
      </p:sp>
      <p:sp>
        <p:nvSpPr>
          <p:cNvPr id="3" name="Content Placeholder 2">
            <a:extLst>
              <a:ext uri="{FF2B5EF4-FFF2-40B4-BE49-F238E27FC236}">
                <a16:creationId xmlns:a16="http://schemas.microsoft.com/office/drawing/2014/main" id="{B31F3304-104C-EB15-2640-8E5DECD804E6}"/>
              </a:ext>
            </a:extLst>
          </p:cNvPr>
          <p:cNvSpPr>
            <a:spLocks noGrp="1"/>
          </p:cNvSpPr>
          <p:nvPr>
            <p:ph sz="quarter" idx="11"/>
          </p:nvPr>
        </p:nvSpPr>
        <p:spPr/>
        <p:txBody>
          <a:bodyPr>
            <a:normAutofit/>
          </a:bodyPr>
          <a:lstStyle/>
          <a:p>
            <a:pPr marL="285750" indent="-285750">
              <a:buFont typeface="Arial" panose="020B0604020202020204" pitchFamily="34" charset="0"/>
              <a:buChar char="•"/>
            </a:pPr>
            <a:r>
              <a:rPr lang="en-US" sz="2000"/>
              <a:t>Obstetrician/Anesthesiologist</a:t>
            </a:r>
          </a:p>
          <a:p>
            <a:pPr marL="285750" indent="-285750">
              <a:buFont typeface="Arial" panose="020B0604020202020204" pitchFamily="34" charset="0"/>
              <a:buChar char="•"/>
            </a:pPr>
            <a:r>
              <a:rPr lang="en-US" sz="2000"/>
              <a:t>Believed the Cholera outbreak of 1850’s was in the water instead of airborne</a:t>
            </a:r>
          </a:p>
          <a:p>
            <a:pPr marL="285750" indent="-285750">
              <a:buFont typeface="Arial" panose="020B0604020202020204" pitchFamily="34" charset="0"/>
              <a:buChar char="•"/>
            </a:pPr>
            <a:r>
              <a:rPr lang="en-US" sz="2000"/>
              <a:t>Created a geospatial map of the outbreaks to prove it</a:t>
            </a:r>
          </a:p>
        </p:txBody>
      </p:sp>
      <p:sp>
        <p:nvSpPr>
          <p:cNvPr id="5" name="Text Placeholder 4">
            <a:extLst>
              <a:ext uri="{FF2B5EF4-FFF2-40B4-BE49-F238E27FC236}">
                <a16:creationId xmlns:a16="http://schemas.microsoft.com/office/drawing/2014/main" id="{05A487EB-F366-C950-41C7-16749BB148C0}"/>
              </a:ext>
            </a:extLst>
          </p:cNvPr>
          <p:cNvSpPr>
            <a:spLocks noGrp="1"/>
          </p:cNvSpPr>
          <p:nvPr>
            <p:ph type="body" sz="quarter" idx="13"/>
          </p:nvPr>
        </p:nvSpPr>
        <p:spPr/>
        <p:txBody>
          <a:bodyPr/>
          <a:lstStyle/>
          <a:p>
            <a:r>
              <a:rPr lang="en-US"/>
              <a:t>Dr. John Snow of London</a:t>
            </a:r>
          </a:p>
        </p:txBody>
      </p:sp>
      <p:pic>
        <p:nvPicPr>
          <p:cNvPr id="6" name="Picture 2" descr="Cholera Outbreaks">
            <a:extLst>
              <a:ext uri="{FF2B5EF4-FFF2-40B4-BE49-F238E27FC236}">
                <a16:creationId xmlns:a16="http://schemas.microsoft.com/office/drawing/2014/main" id="{ECF05CEA-4FF2-7D92-A9C7-140B6D78AD00}"/>
              </a:ext>
            </a:extLst>
          </p:cNvPr>
          <p:cNvPicPr>
            <a:picLocks noGrp="1" noChangeAspect="1" noChangeArrowheads="1"/>
          </p:cNvPicPr>
          <p:nvPr>
            <p:ph sz="quarter" idx="12"/>
          </p:nvPr>
        </p:nvPicPr>
        <p:blipFill>
          <a:blip r:embed="rId3">
            <a:extLst>
              <a:ext uri="{28A0092B-C50C-407E-A947-70E740481C1C}">
                <a14:useLocalDpi xmlns:a14="http://schemas.microsoft.com/office/drawing/2010/main" val="0"/>
              </a:ext>
            </a:extLst>
          </a:blip>
          <a:srcRect/>
          <a:stretch>
            <a:fillRect/>
          </a:stretch>
        </p:blipFill>
        <p:spPr bwMode="auto">
          <a:xfrm>
            <a:off x="5863449" y="390499"/>
            <a:ext cx="5955027" cy="55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0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8CED-E31F-3914-AB42-00A3D3C1D865}"/>
              </a:ext>
            </a:extLst>
          </p:cNvPr>
          <p:cNvSpPr>
            <a:spLocks noGrp="1"/>
          </p:cNvSpPr>
          <p:nvPr>
            <p:ph type="title"/>
          </p:nvPr>
        </p:nvSpPr>
        <p:spPr/>
        <p:txBody>
          <a:bodyPr/>
          <a:lstStyle/>
          <a:p>
            <a:r>
              <a:rPr lang="en-US"/>
              <a:t>20</a:t>
            </a:r>
            <a:r>
              <a:rPr lang="en-US" baseline="30000"/>
              <a:t>th</a:t>
            </a:r>
            <a:r>
              <a:rPr lang="en-US"/>
              <a:t> Century</a:t>
            </a:r>
          </a:p>
        </p:txBody>
      </p:sp>
      <p:sp>
        <p:nvSpPr>
          <p:cNvPr id="3" name="Content Placeholder 2">
            <a:extLst>
              <a:ext uri="{FF2B5EF4-FFF2-40B4-BE49-F238E27FC236}">
                <a16:creationId xmlns:a16="http://schemas.microsoft.com/office/drawing/2014/main" id="{9096B193-C9B2-1099-F553-88393EE4EA21}"/>
              </a:ext>
            </a:extLst>
          </p:cNvPr>
          <p:cNvSpPr>
            <a:spLocks noGrp="1"/>
          </p:cNvSpPr>
          <p:nvPr>
            <p:ph sz="quarter" idx="11"/>
          </p:nvPr>
        </p:nvSpPr>
        <p:spPr>
          <a:xfrm>
            <a:off x="468489" y="1744134"/>
            <a:ext cx="3597673" cy="4194466"/>
          </a:xfrm>
        </p:spPr>
        <p:txBody>
          <a:bodyPr>
            <a:normAutofit/>
          </a:bodyPr>
          <a:lstStyle/>
          <a:p>
            <a:pPr marL="285750" indent="-285750">
              <a:buFont typeface="Arial" panose="020B0604020202020204" pitchFamily="34" charset="0"/>
              <a:buChar char="•"/>
            </a:pPr>
            <a:r>
              <a:rPr lang="en-US" sz="2000"/>
              <a:t>Cartographic Visualizer Program</a:t>
            </a:r>
          </a:p>
          <a:p>
            <a:pPr marL="285750" indent="-285750">
              <a:buFont typeface="Arial" panose="020B0604020202020204" pitchFamily="34" charset="0"/>
              <a:buChar char="•"/>
            </a:pPr>
            <a:r>
              <a:rPr lang="en-US" sz="2000"/>
              <a:t>Manipulate data visualization in combination of geography and information</a:t>
            </a:r>
          </a:p>
          <a:p>
            <a:pPr marL="285750" indent="-285750">
              <a:buFont typeface="Arial" panose="020B0604020202020204" pitchFamily="34" charset="0"/>
              <a:buChar char="•"/>
            </a:pPr>
            <a:r>
              <a:rPr lang="en-US" sz="2000"/>
              <a:t>First virtual dashboard</a:t>
            </a:r>
          </a:p>
        </p:txBody>
      </p:sp>
      <p:sp>
        <p:nvSpPr>
          <p:cNvPr id="5" name="Text Placeholder 4">
            <a:extLst>
              <a:ext uri="{FF2B5EF4-FFF2-40B4-BE49-F238E27FC236}">
                <a16:creationId xmlns:a16="http://schemas.microsoft.com/office/drawing/2014/main" id="{F7AEC63E-AA9C-1110-C738-C0CE65A8DC24}"/>
              </a:ext>
            </a:extLst>
          </p:cNvPr>
          <p:cNvSpPr>
            <a:spLocks noGrp="1"/>
          </p:cNvSpPr>
          <p:nvPr>
            <p:ph type="body" sz="quarter" idx="13"/>
          </p:nvPr>
        </p:nvSpPr>
        <p:spPr/>
        <p:txBody>
          <a:bodyPr/>
          <a:lstStyle/>
          <a:p>
            <a:r>
              <a:rPr lang="en-US"/>
              <a:t>Jason Dykes - 1996</a:t>
            </a:r>
          </a:p>
        </p:txBody>
      </p:sp>
      <p:pic>
        <p:nvPicPr>
          <p:cNvPr id="6" name="Content Placeholder 5">
            <a:extLst>
              <a:ext uri="{FF2B5EF4-FFF2-40B4-BE49-F238E27FC236}">
                <a16:creationId xmlns:a16="http://schemas.microsoft.com/office/drawing/2014/main" id="{B0474F55-57FF-DF27-B6AD-7169C09D1D38}"/>
              </a:ext>
            </a:extLst>
          </p:cNvPr>
          <p:cNvPicPr>
            <a:picLocks noGrp="1" noChangeAspect="1"/>
          </p:cNvPicPr>
          <p:nvPr>
            <p:ph sz="quarter" idx="12"/>
          </p:nvPr>
        </p:nvPicPr>
        <p:blipFill>
          <a:blip r:embed="rId3"/>
          <a:stretch>
            <a:fillRect/>
          </a:stretch>
        </p:blipFill>
        <p:spPr>
          <a:xfrm>
            <a:off x="4113329" y="434446"/>
            <a:ext cx="7953980" cy="5504154"/>
          </a:xfrm>
          <a:prstGeom prst="rect">
            <a:avLst/>
          </a:prstGeom>
        </p:spPr>
      </p:pic>
    </p:spTree>
    <p:extLst>
      <p:ext uri="{BB962C8B-B14F-4D97-AF65-F5344CB8AC3E}">
        <p14:creationId xmlns:p14="http://schemas.microsoft.com/office/powerpoint/2010/main" val="341087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32CA-CD26-3E6B-9ACF-7210AD40A642}"/>
              </a:ext>
            </a:extLst>
          </p:cNvPr>
          <p:cNvSpPr>
            <a:spLocks noGrp="1"/>
          </p:cNvSpPr>
          <p:nvPr>
            <p:ph type="title"/>
          </p:nvPr>
        </p:nvSpPr>
        <p:spPr/>
        <p:txBody>
          <a:bodyPr/>
          <a:lstStyle/>
          <a:p>
            <a:r>
              <a:rPr lang="en-US"/>
              <a:t>21</a:t>
            </a:r>
            <a:r>
              <a:rPr lang="en-US" baseline="30000"/>
              <a:t>st</a:t>
            </a:r>
            <a:r>
              <a:rPr lang="en-US"/>
              <a:t> Century (now)</a:t>
            </a:r>
          </a:p>
        </p:txBody>
      </p:sp>
      <p:pic>
        <p:nvPicPr>
          <p:cNvPr id="7" name="Content Placeholder 6" descr="A screenshot of a computer&#10;&#10;Description automatically generated">
            <a:extLst>
              <a:ext uri="{FF2B5EF4-FFF2-40B4-BE49-F238E27FC236}">
                <a16:creationId xmlns:a16="http://schemas.microsoft.com/office/drawing/2014/main" id="{0C122DFD-5595-2834-D1B1-E2FBF6C90E36}"/>
              </a:ext>
            </a:extLst>
          </p:cNvPr>
          <p:cNvPicPr>
            <a:picLocks noGrp="1" noChangeAspect="1"/>
          </p:cNvPicPr>
          <p:nvPr>
            <p:ph sz="quarter" idx="11"/>
          </p:nvPr>
        </p:nvPicPr>
        <p:blipFill>
          <a:blip r:embed="rId2"/>
          <a:stretch>
            <a:fillRect/>
          </a:stretch>
        </p:blipFill>
        <p:spPr>
          <a:xfrm>
            <a:off x="468313" y="2227675"/>
            <a:ext cx="5395912" cy="3228151"/>
          </a:xfrm>
        </p:spPr>
      </p:pic>
      <p:sp>
        <p:nvSpPr>
          <p:cNvPr id="5" name="Text Placeholder 4">
            <a:extLst>
              <a:ext uri="{FF2B5EF4-FFF2-40B4-BE49-F238E27FC236}">
                <a16:creationId xmlns:a16="http://schemas.microsoft.com/office/drawing/2014/main" id="{CF97E844-10D1-F74B-2539-A23E57111A24}"/>
              </a:ext>
            </a:extLst>
          </p:cNvPr>
          <p:cNvSpPr>
            <a:spLocks noGrp="1"/>
          </p:cNvSpPr>
          <p:nvPr>
            <p:ph type="body" sz="quarter" idx="13"/>
          </p:nvPr>
        </p:nvSpPr>
        <p:spPr/>
        <p:txBody>
          <a:bodyPr/>
          <a:lstStyle/>
          <a:p>
            <a:r>
              <a:rPr lang="en-US"/>
              <a:t>Tableau, Power BI, etc.</a:t>
            </a:r>
          </a:p>
        </p:txBody>
      </p:sp>
      <p:pic>
        <p:nvPicPr>
          <p:cNvPr id="13" name="Content Placeholder 12" descr="A screenshot of a computer&#10;&#10;Description automatically generated">
            <a:extLst>
              <a:ext uri="{FF2B5EF4-FFF2-40B4-BE49-F238E27FC236}">
                <a16:creationId xmlns:a16="http://schemas.microsoft.com/office/drawing/2014/main" id="{BC86D386-E502-D704-E350-B46A29375FCF}"/>
              </a:ext>
            </a:extLst>
          </p:cNvPr>
          <p:cNvPicPr>
            <a:picLocks noGrp="1" noChangeAspect="1"/>
          </p:cNvPicPr>
          <p:nvPr>
            <p:ph sz="quarter" idx="12"/>
          </p:nvPr>
        </p:nvPicPr>
        <p:blipFill>
          <a:blip r:embed="rId3"/>
          <a:stretch>
            <a:fillRect/>
          </a:stretch>
        </p:blipFill>
        <p:spPr>
          <a:xfrm>
            <a:off x="6096000" y="2213042"/>
            <a:ext cx="5740757" cy="3242783"/>
          </a:xfrm>
        </p:spPr>
      </p:pic>
    </p:spTree>
    <p:extLst>
      <p:ext uri="{BB962C8B-B14F-4D97-AF65-F5344CB8AC3E}">
        <p14:creationId xmlns:p14="http://schemas.microsoft.com/office/powerpoint/2010/main" val="31586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D333-BE10-46A2-B030-EED529CD0A4D}"/>
              </a:ext>
            </a:extLst>
          </p:cNvPr>
          <p:cNvSpPr>
            <a:spLocks noGrp="1"/>
          </p:cNvSpPr>
          <p:nvPr>
            <p:ph type="title"/>
          </p:nvPr>
        </p:nvSpPr>
        <p:spPr/>
        <p:txBody>
          <a:bodyPr/>
          <a:lstStyle/>
          <a:p>
            <a:r>
              <a:rPr lang="en-US"/>
              <a:t>Understanding Perception</a:t>
            </a:r>
          </a:p>
        </p:txBody>
      </p:sp>
      <p:sp>
        <p:nvSpPr>
          <p:cNvPr id="3" name="Subtitle 2">
            <a:extLst>
              <a:ext uri="{FF2B5EF4-FFF2-40B4-BE49-F238E27FC236}">
                <a16:creationId xmlns:a16="http://schemas.microsoft.com/office/drawing/2014/main" id="{FFA0CA10-3C11-24FB-3EE5-5AADB13B4B3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9109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50374-34B1-FFA9-88FB-DF8687CB6595}"/>
              </a:ext>
            </a:extLst>
          </p:cNvPr>
          <p:cNvSpPr>
            <a:spLocks noGrp="1"/>
          </p:cNvSpPr>
          <p:nvPr>
            <p:ph type="title"/>
          </p:nvPr>
        </p:nvSpPr>
        <p:spPr>
          <a:xfrm>
            <a:off x="468489" y="434446"/>
            <a:ext cx="11205668" cy="667808"/>
          </a:xfrm>
        </p:spPr>
        <p:txBody>
          <a:bodyPr anchor="b">
            <a:normAutofit/>
          </a:bodyPr>
          <a:lstStyle/>
          <a:p>
            <a:r>
              <a:rPr lang="en-US"/>
              <a:t>Today’s Topics</a:t>
            </a:r>
          </a:p>
        </p:txBody>
      </p:sp>
      <p:sp>
        <p:nvSpPr>
          <p:cNvPr id="10" name="Text Placeholder 3">
            <a:extLst>
              <a:ext uri="{FF2B5EF4-FFF2-40B4-BE49-F238E27FC236}">
                <a16:creationId xmlns:a16="http://schemas.microsoft.com/office/drawing/2014/main" id="{9ED51461-F3FB-FDAA-ACA8-7F11E420DAB5}"/>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F6FA1011-C120-740F-117F-02F04B1D9316}"/>
              </a:ext>
            </a:extLst>
          </p:cNvPr>
          <p:cNvGraphicFramePr>
            <a:graphicFrameLocks noGrp="1"/>
          </p:cNvGraphicFramePr>
          <p:nvPr>
            <p:ph sz="quarter" idx="10"/>
            <p:extLst>
              <p:ext uri="{D42A27DB-BD31-4B8C-83A1-F6EECF244321}">
                <p14:modId xmlns:p14="http://schemas.microsoft.com/office/powerpoint/2010/main" val="1570063875"/>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72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98BA-BE40-A505-FAE9-11E56AA491F3}"/>
              </a:ext>
            </a:extLst>
          </p:cNvPr>
          <p:cNvSpPr>
            <a:spLocks noGrp="1"/>
          </p:cNvSpPr>
          <p:nvPr>
            <p:ph type="title"/>
          </p:nvPr>
        </p:nvSpPr>
        <p:spPr/>
        <p:txBody>
          <a:bodyPr/>
          <a:lstStyle/>
          <a:p>
            <a:r>
              <a:rPr lang="en-US"/>
              <a:t>Gestalt Theory</a:t>
            </a:r>
          </a:p>
        </p:txBody>
      </p:sp>
      <p:sp>
        <p:nvSpPr>
          <p:cNvPr id="4" name="Text Placeholder 3">
            <a:extLst>
              <a:ext uri="{FF2B5EF4-FFF2-40B4-BE49-F238E27FC236}">
                <a16:creationId xmlns:a16="http://schemas.microsoft.com/office/drawing/2014/main" id="{AF1AABE9-D425-EB4D-49C0-4420D9598AB0}"/>
              </a:ext>
            </a:extLst>
          </p:cNvPr>
          <p:cNvSpPr>
            <a:spLocks noGrp="1"/>
          </p:cNvSpPr>
          <p:nvPr>
            <p:ph type="body" sz="quarter" idx="11"/>
          </p:nvPr>
        </p:nvSpPr>
        <p:spPr/>
        <p:txBody>
          <a:bodyPr/>
          <a:lstStyle/>
          <a:p>
            <a:r>
              <a:rPr lang="en-US"/>
              <a:t>What do you see in the first second??</a:t>
            </a:r>
          </a:p>
        </p:txBody>
      </p:sp>
      <p:pic>
        <p:nvPicPr>
          <p:cNvPr id="6" name="Picture 4" descr="These adorable puppies may help explain why dogs understand our body  language | Science | AAAS">
            <a:extLst>
              <a:ext uri="{FF2B5EF4-FFF2-40B4-BE49-F238E27FC236}">
                <a16:creationId xmlns:a16="http://schemas.microsoft.com/office/drawing/2014/main" id="{4BF97B28-4BA7-DAA3-E167-C9CDA84C175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516805" y="1885950"/>
            <a:ext cx="7109178" cy="399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330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1D87-5871-BAF7-F920-889B1077B99C}"/>
              </a:ext>
            </a:extLst>
          </p:cNvPr>
          <p:cNvSpPr>
            <a:spLocks noGrp="1"/>
          </p:cNvSpPr>
          <p:nvPr>
            <p:ph type="title"/>
          </p:nvPr>
        </p:nvSpPr>
        <p:spPr/>
        <p:txBody>
          <a:bodyPr/>
          <a:lstStyle/>
          <a:p>
            <a:r>
              <a:rPr lang="en-US" dirty="0"/>
              <a:t>Principles of Gestalt Theory</a:t>
            </a:r>
          </a:p>
        </p:txBody>
      </p:sp>
      <p:sp>
        <p:nvSpPr>
          <p:cNvPr id="4" name="Text Placeholder 3">
            <a:extLst>
              <a:ext uri="{FF2B5EF4-FFF2-40B4-BE49-F238E27FC236}">
                <a16:creationId xmlns:a16="http://schemas.microsoft.com/office/drawing/2014/main" id="{AFE1D31E-1E15-285E-480C-AD07FE01FD8C}"/>
              </a:ext>
            </a:extLst>
          </p:cNvPr>
          <p:cNvSpPr>
            <a:spLocks noGrp="1"/>
          </p:cNvSpPr>
          <p:nvPr>
            <p:ph type="body" sz="quarter" idx="11"/>
          </p:nvPr>
        </p:nvSpPr>
        <p:spPr/>
        <p:txBody>
          <a:bodyPr/>
          <a:lstStyle/>
          <a:p>
            <a:endParaRPr lang="en-US"/>
          </a:p>
        </p:txBody>
      </p:sp>
      <p:graphicFrame>
        <p:nvGraphicFramePr>
          <p:cNvPr id="5" name="Content Placeholder 4">
            <a:extLst>
              <a:ext uri="{FF2B5EF4-FFF2-40B4-BE49-F238E27FC236}">
                <a16:creationId xmlns:a16="http://schemas.microsoft.com/office/drawing/2014/main" id="{8F729D9A-951D-157B-7039-ACE3EED010F7}"/>
              </a:ext>
            </a:extLst>
          </p:cNvPr>
          <p:cNvGraphicFramePr>
            <a:graphicFrameLocks noGrp="1"/>
          </p:cNvGraphicFramePr>
          <p:nvPr>
            <p:ph sz="quarter" idx="10"/>
            <p:extLst>
              <p:ext uri="{D42A27DB-BD31-4B8C-83A1-F6EECF244321}">
                <p14:modId xmlns:p14="http://schemas.microsoft.com/office/powerpoint/2010/main" val="3362787491"/>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991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296D-923A-9C18-5B30-188643BBC85B}"/>
              </a:ext>
            </a:extLst>
          </p:cNvPr>
          <p:cNvSpPr>
            <a:spLocks noGrp="1"/>
          </p:cNvSpPr>
          <p:nvPr>
            <p:ph type="title"/>
          </p:nvPr>
        </p:nvSpPr>
        <p:spPr/>
        <p:txBody>
          <a:bodyPr/>
          <a:lstStyle/>
          <a:p>
            <a:r>
              <a:rPr lang="en-US"/>
              <a:t>Similarity</a:t>
            </a:r>
          </a:p>
        </p:txBody>
      </p:sp>
      <p:sp>
        <p:nvSpPr>
          <p:cNvPr id="3" name="Content Placeholder 2">
            <a:extLst>
              <a:ext uri="{FF2B5EF4-FFF2-40B4-BE49-F238E27FC236}">
                <a16:creationId xmlns:a16="http://schemas.microsoft.com/office/drawing/2014/main" id="{8E2A9D29-E5F4-81FF-A525-5982141B7728}"/>
              </a:ext>
            </a:extLst>
          </p:cNvPr>
          <p:cNvSpPr>
            <a:spLocks noGrp="1"/>
          </p:cNvSpPr>
          <p:nvPr>
            <p:ph sz="quarter" idx="11"/>
          </p:nvPr>
        </p:nvSpPr>
        <p:spPr/>
        <p:txBody>
          <a:bodyPr/>
          <a:lstStyle/>
          <a:p>
            <a:endParaRPr lang="en-US"/>
          </a:p>
        </p:txBody>
      </p:sp>
      <p:sp>
        <p:nvSpPr>
          <p:cNvPr id="4" name="Content Placeholder 3">
            <a:extLst>
              <a:ext uri="{FF2B5EF4-FFF2-40B4-BE49-F238E27FC236}">
                <a16:creationId xmlns:a16="http://schemas.microsoft.com/office/drawing/2014/main" id="{5E39B89E-F270-CFF6-9F22-60791B763992}"/>
              </a:ext>
            </a:extLst>
          </p:cNvPr>
          <p:cNvSpPr>
            <a:spLocks noGrp="1"/>
          </p:cNvSpPr>
          <p:nvPr>
            <p:ph sz="quarter" idx="12"/>
          </p:nvPr>
        </p:nvSpPr>
        <p:spPr/>
        <p:txBody>
          <a:bodyPr/>
          <a:lstStyle/>
          <a:p>
            <a:endParaRPr lang="en-US"/>
          </a:p>
        </p:txBody>
      </p:sp>
      <p:sp>
        <p:nvSpPr>
          <p:cNvPr id="5" name="Text Placeholder 4">
            <a:extLst>
              <a:ext uri="{FF2B5EF4-FFF2-40B4-BE49-F238E27FC236}">
                <a16:creationId xmlns:a16="http://schemas.microsoft.com/office/drawing/2014/main" id="{4B3BADB3-F839-4B1B-11C1-41E8C42280A0}"/>
              </a:ext>
            </a:extLst>
          </p:cNvPr>
          <p:cNvSpPr>
            <a:spLocks noGrp="1"/>
          </p:cNvSpPr>
          <p:nvPr>
            <p:ph type="body" sz="quarter" idx="13"/>
          </p:nvPr>
        </p:nvSpPr>
        <p:spPr/>
        <p:txBody>
          <a:bodyPr/>
          <a:lstStyle/>
          <a:p>
            <a:r>
              <a:rPr lang="en-US"/>
              <a:t>Grouping based on same color, shape, or direction</a:t>
            </a:r>
          </a:p>
        </p:txBody>
      </p:sp>
      <p:graphicFrame>
        <p:nvGraphicFramePr>
          <p:cNvPr id="84" name="Table 83">
            <a:extLst>
              <a:ext uri="{FF2B5EF4-FFF2-40B4-BE49-F238E27FC236}">
                <a16:creationId xmlns:a16="http://schemas.microsoft.com/office/drawing/2014/main" id="{E4C5443D-80E0-66BF-A0A5-3FD89F2B0CA2}"/>
              </a:ext>
            </a:extLst>
          </p:cNvPr>
          <p:cNvGraphicFramePr>
            <a:graphicFrameLocks noGrp="1"/>
          </p:cNvGraphicFramePr>
          <p:nvPr>
            <p:extLst>
              <p:ext uri="{D42A27DB-BD31-4B8C-83A1-F6EECF244321}">
                <p14:modId xmlns:p14="http://schemas.microsoft.com/office/powerpoint/2010/main" val="4290478888"/>
              </p:ext>
            </p:extLst>
          </p:nvPr>
        </p:nvGraphicFramePr>
        <p:xfrm>
          <a:off x="517843" y="1911841"/>
          <a:ext cx="3413810" cy="3776497"/>
        </p:xfrm>
        <a:graphic>
          <a:graphicData uri="http://schemas.openxmlformats.org/drawingml/2006/table">
            <a:tbl>
              <a:tblPr>
                <a:tableStyleId>{5C22544A-7EE6-4342-B048-85BDC9FD1C3A}</a:tableStyleId>
              </a:tblPr>
              <a:tblGrid>
                <a:gridCol w="682762">
                  <a:extLst>
                    <a:ext uri="{9D8B030D-6E8A-4147-A177-3AD203B41FA5}">
                      <a16:colId xmlns:a16="http://schemas.microsoft.com/office/drawing/2014/main" val="1647284805"/>
                    </a:ext>
                  </a:extLst>
                </a:gridCol>
                <a:gridCol w="682762">
                  <a:extLst>
                    <a:ext uri="{9D8B030D-6E8A-4147-A177-3AD203B41FA5}">
                      <a16:colId xmlns:a16="http://schemas.microsoft.com/office/drawing/2014/main" val="2149859026"/>
                    </a:ext>
                  </a:extLst>
                </a:gridCol>
                <a:gridCol w="682762">
                  <a:extLst>
                    <a:ext uri="{9D8B030D-6E8A-4147-A177-3AD203B41FA5}">
                      <a16:colId xmlns:a16="http://schemas.microsoft.com/office/drawing/2014/main" val="4175631911"/>
                    </a:ext>
                  </a:extLst>
                </a:gridCol>
                <a:gridCol w="682762">
                  <a:extLst>
                    <a:ext uri="{9D8B030D-6E8A-4147-A177-3AD203B41FA5}">
                      <a16:colId xmlns:a16="http://schemas.microsoft.com/office/drawing/2014/main" val="916842673"/>
                    </a:ext>
                  </a:extLst>
                </a:gridCol>
                <a:gridCol w="682762">
                  <a:extLst>
                    <a:ext uri="{9D8B030D-6E8A-4147-A177-3AD203B41FA5}">
                      <a16:colId xmlns:a16="http://schemas.microsoft.com/office/drawing/2014/main" val="1804219867"/>
                    </a:ext>
                  </a:extLst>
                </a:gridCol>
              </a:tblGrid>
              <a:tr h="198763">
                <a:tc>
                  <a:txBody>
                    <a:bodyPr/>
                    <a:lstStyle/>
                    <a:p>
                      <a:pPr algn="l" fontAlgn="b"/>
                      <a:r>
                        <a:rPr lang="en-US" sz="1100" u="none" strike="noStrike">
                          <a:effectLst/>
                        </a:rPr>
                        <a:t>Week</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Joe</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Patrick</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Jalen</a:t>
                      </a:r>
                      <a:endParaRPr lang="en-US" sz="1100" b="1" i="0" u="none" strike="noStrike">
                        <a:solidFill>
                          <a:srgbClr val="FFFFFF"/>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Tom</a:t>
                      </a:r>
                      <a:endParaRPr lang="en-US" sz="1100" b="1" i="0" u="none" strike="noStrike">
                        <a:solidFill>
                          <a:srgbClr val="FFFFFF"/>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4453769"/>
                  </a:ext>
                </a:extLst>
              </a:tr>
              <a:tr h="198763">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4641485"/>
                  </a:ext>
                </a:extLst>
              </a:tr>
              <a:tr h="198763">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4567073"/>
                  </a:ext>
                </a:extLst>
              </a:tr>
              <a:tr h="198763">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83840598"/>
                  </a:ext>
                </a:extLst>
              </a:tr>
              <a:tr h="198763">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26657252"/>
                  </a:ext>
                </a:extLst>
              </a:tr>
              <a:tr h="198763">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10259872"/>
                  </a:ext>
                </a:extLst>
              </a:tr>
              <a:tr h="198763">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2271267"/>
                  </a:ext>
                </a:extLst>
              </a:tr>
              <a:tr h="198763">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75697959"/>
                  </a:ext>
                </a:extLst>
              </a:tr>
              <a:tr h="198763">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0176624"/>
                  </a:ext>
                </a:extLst>
              </a:tr>
              <a:tr h="198763">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5058686"/>
                  </a:ext>
                </a:extLst>
              </a:tr>
              <a:tr h="198763">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8935802"/>
                  </a:ext>
                </a:extLst>
              </a:tr>
              <a:tr h="198763">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0939240"/>
                  </a:ext>
                </a:extLst>
              </a:tr>
              <a:tr h="198763">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0315492"/>
                  </a:ext>
                </a:extLst>
              </a:tr>
              <a:tr h="198763">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6891323"/>
                  </a:ext>
                </a:extLst>
              </a:tr>
              <a:tr h="198763">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6611795"/>
                  </a:ext>
                </a:extLst>
              </a:tr>
              <a:tr h="198763">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928924"/>
                  </a:ext>
                </a:extLst>
              </a:tr>
              <a:tr h="198763">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18214769"/>
                  </a:ext>
                </a:extLst>
              </a:tr>
              <a:tr h="198763">
                <a:tc>
                  <a:txBody>
                    <a:bodyPr/>
                    <a:lstStyle/>
                    <a:p>
                      <a:pPr algn="r" fontAlgn="b"/>
                      <a:r>
                        <a:rPr lang="en-US" sz="1100" u="none" strike="noStrike">
                          <a:effectLst/>
                        </a:rPr>
                        <a:t>17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3583058"/>
                  </a:ext>
                </a:extLst>
              </a:tr>
              <a:tr h="198763">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3445050"/>
                  </a:ext>
                </a:extLst>
              </a:tr>
            </a:tbl>
          </a:graphicData>
        </a:graphic>
      </p:graphicFrame>
      <p:graphicFrame>
        <p:nvGraphicFramePr>
          <p:cNvPr id="85" name="Chart 84">
            <a:extLst>
              <a:ext uri="{FF2B5EF4-FFF2-40B4-BE49-F238E27FC236}">
                <a16:creationId xmlns:a16="http://schemas.microsoft.com/office/drawing/2014/main" id="{94C9F260-1E08-DAA9-ACAD-F99BBE74117A}"/>
              </a:ext>
            </a:extLst>
          </p:cNvPr>
          <p:cNvGraphicFramePr>
            <a:graphicFrameLocks/>
          </p:cNvGraphicFramePr>
          <p:nvPr>
            <p:extLst>
              <p:ext uri="{D42A27DB-BD31-4B8C-83A1-F6EECF244321}">
                <p14:modId xmlns:p14="http://schemas.microsoft.com/office/powerpoint/2010/main" val="2944842111"/>
              </p:ext>
            </p:extLst>
          </p:nvPr>
        </p:nvGraphicFramePr>
        <p:xfrm>
          <a:off x="4268147" y="2050866"/>
          <a:ext cx="7455364" cy="37764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6" name="Chart 85">
            <a:extLst>
              <a:ext uri="{FF2B5EF4-FFF2-40B4-BE49-F238E27FC236}">
                <a16:creationId xmlns:a16="http://schemas.microsoft.com/office/drawing/2014/main" id="{7EA9400F-5230-FA62-4C92-AF0804CF1143}"/>
              </a:ext>
            </a:extLst>
          </p:cNvPr>
          <p:cNvGraphicFramePr>
            <a:graphicFrameLocks/>
          </p:cNvGraphicFramePr>
          <p:nvPr>
            <p:extLst>
              <p:ext uri="{D42A27DB-BD31-4B8C-83A1-F6EECF244321}">
                <p14:modId xmlns:p14="http://schemas.microsoft.com/office/powerpoint/2010/main" val="1550920698"/>
              </p:ext>
            </p:extLst>
          </p:nvPr>
        </p:nvGraphicFramePr>
        <p:xfrm>
          <a:off x="4268147" y="2050866"/>
          <a:ext cx="7481462" cy="37764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5673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5" grpId="0">
        <p:bldAsOne/>
      </p:bldGraphic>
      <p:bldGraphic spid="85" grpId="1">
        <p:bldAsOne/>
      </p:bldGraphic>
      <p:bldGraphic spid="8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FC50D-FEDB-D4FD-B162-EA4D7C6F5B9E}"/>
              </a:ext>
            </a:extLst>
          </p:cNvPr>
          <p:cNvSpPr>
            <a:spLocks noGrp="1"/>
          </p:cNvSpPr>
          <p:nvPr>
            <p:ph type="title"/>
          </p:nvPr>
        </p:nvSpPr>
        <p:spPr/>
        <p:txBody>
          <a:bodyPr/>
          <a:lstStyle/>
          <a:p>
            <a:r>
              <a:rPr lang="en-US"/>
              <a:t>Proximity</a:t>
            </a:r>
          </a:p>
        </p:txBody>
      </p:sp>
      <p:sp>
        <p:nvSpPr>
          <p:cNvPr id="4" name="Text Placeholder 3">
            <a:extLst>
              <a:ext uri="{FF2B5EF4-FFF2-40B4-BE49-F238E27FC236}">
                <a16:creationId xmlns:a16="http://schemas.microsoft.com/office/drawing/2014/main" id="{5B21136D-8C95-3A9C-A845-5DDFE1D915D7}"/>
              </a:ext>
            </a:extLst>
          </p:cNvPr>
          <p:cNvSpPr>
            <a:spLocks noGrp="1"/>
          </p:cNvSpPr>
          <p:nvPr>
            <p:ph type="body" sz="quarter" idx="11"/>
          </p:nvPr>
        </p:nvSpPr>
        <p:spPr/>
        <p:txBody>
          <a:bodyPr/>
          <a:lstStyle/>
          <a:p>
            <a:r>
              <a:rPr lang="en-US"/>
              <a:t>Object close to one another belong to a group</a:t>
            </a:r>
          </a:p>
        </p:txBody>
      </p:sp>
      <p:sp>
        <p:nvSpPr>
          <p:cNvPr id="6" name="Content Placeholder 5">
            <a:extLst>
              <a:ext uri="{FF2B5EF4-FFF2-40B4-BE49-F238E27FC236}">
                <a16:creationId xmlns:a16="http://schemas.microsoft.com/office/drawing/2014/main" id="{989A347B-F139-F999-94B1-01811F128AC8}"/>
              </a:ext>
            </a:extLst>
          </p:cNvPr>
          <p:cNvSpPr>
            <a:spLocks noGrp="1"/>
          </p:cNvSpPr>
          <p:nvPr>
            <p:ph sz="quarter" idx="10"/>
          </p:nvPr>
        </p:nvSpPr>
        <p:spPr/>
        <p:txBody>
          <a:bodyPr/>
          <a:lstStyle/>
          <a:p>
            <a:endParaRPr lang="en-US"/>
          </a:p>
        </p:txBody>
      </p:sp>
      <p:graphicFrame>
        <p:nvGraphicFramePr>
          <p:cNvPr id="7" name="Chart 6">
            <a:extLst>
              <a:ext uri="{FF2B5EF4-FFF2-40B4-BE49-F238E27FC236}">
                <a16:creationId xmlns:a16="http://schemas.microsoft.com/office/drawing/2014/main" id="{EA66BDBD-C732-B7FC-F371-E0AE955BF363}"/>
              </a:ext>
            </a:extLst>
          </p:cNvPr>
          <p:cNvGraphicFramePr>
            <a:graphicFrameLocks/>
          </p:cNvGraphicFramePr>
          <p:nvPr>
            <p:extLst>
              <p:ext uri="{D42A27DB-BD31-4B8C-83A1-F6EECF244321}">
                <p14:modId xmlns:p14="http://schemas.microsoft.com/office/powerpoint/2010/main" val="3415067858"/>
              </p:ext>
            </p:extLst>
          </p:nvPr>
        </p:nvGraphicFramePr>
        <p:xfrm>
          <a:off x="1368297" y="1885245"/>
          <a:ext cx="9443741" cy="40458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BD610FF-6E59-CA67-2BE8-70E8877E1746}"/>
              </a:ext>
            </a:extLst>
          </p:cNvPr>
          <p:cNvGraphicFramePr>
            <a:graphicFrameLocks/>
          </p:cNvGraphicFramePr>
          <p:nvPr>
            <p:extLst>
              <p:ext uri="{D42A27DB-BD31-4B8C-83A1-F6EECF244321}">
                <p14:modId xmlns:p14="http://schemas.microsoft.com/office/powerpoint/2010/main" val="949117214"/>
              </p:ext>
            </p:extLst>
          </p:nvPr>
        </p:nvGraphicFramePr>
        <p:xfrm>
          <a:off x="1368297" y="1885244"/>
          <a:ext cx="9455406" cy="40458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4979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Graphic spid="8"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0584-C977-32EC-6280-DEF91094700D}"/>
              </a:ext>
            </a:extLst>
          </p:cNvPr>
          <p:cNvSpPr>
            <a:spLocks noGrp="1"/>
          </p:cNvSpPr>
          <p:nvPr>
            <p:ph type="title"/>
          </p:nvPr>
        </p:nvSpPr>
        <p:spPr/>
        <p:txBody>
          <a:bodyPr/>
          <a:lstStyle/>
          <a:p>
            <a:r>
              <a:rPr lang="en-US"/>
              <a:t>Common Region</a:t>
            </a:r>
          </a:p>
        </p:txBody>
      </p:sp>
      <p:sp>
        <p:nvSpPr>
          <p:cNvPr id="64" name="Content Placeholder 63">
            <a:extLst>
              <a:ext uri="{FF2B5EF4-FFF2-40B4-BE49-F238E27FC236}">
                <a16:creationId xmlns:a16="http://schemas.microsoft.com/office/drawing/2014/main" id="{03243B60-3335-A45D-74AD-3EC75630DDAF}"/>
              </a:ext>
            </a:extLst>
          </p:cNvPr>
          <p:cNvSpPr>
            <a:spLocks noGrp="1"/>
          </p:cNvSpPr>
          <p:nvPr>
            <p:ph sz="quarter" idx="10"/>
          </p:nvPr>
        </p:nvSpPr>
        <p:spPr/>
        <p:txBody>
          <a:bodyPr/>
          <a:lstStyle/>
          <a:p>
            <a:endParaRPr lang="en-US"/>
          </a:p>
        </p:txBody>
      </p:sp>
      <p:sp>
        <p:nvSpPr>
          <p:cNvPr id="5" name="Text Placeholder 4">
            <a:extLst>
              <a:ext uri="{FF2B5EF4-FFF2-40B4-BE49-F238E27FC236}">
                <a16:creationId xmlns:a16="http://schemas.microsoft.com/office/drawing/2014/main" id="{BFDD2CCD-7A98-A3D2-7BD7-A613CADA3969}"/>
              </a:ext>
            </a:extLst>
          </p:cNvPr>
          <p:cNvSpPr>
            <a:spLocks noGrp="1"/>
          </p:cNvSpPr>
          <p:nvPr>
            <p:ph type="body" sz="quarter" idx="11"/>
          </p:nvPr>
        </p:nvSpPr>
        <p:spPr/>
        <p:txBody>
          <a:bodyPr/>
          <a:lstStyle/>
          <a:p>
            <a:r>
              <a:rPr lang="en-US"/>
              <a:t>Bounded objects are perceived as a group</a:t>
            </a:r>
          </a:p>
        </p:txBody>
      </p:sp>
      <p:graphicFrame>
        <p:nvGraphicFramePr>
          <p:cNvPr id="65" name="Chart 64">
            <a:extLst>
              <a:ext uri="{FF2B5EF4-FFF2-40B4-BE49-F238E27FC236}">
                <a16:creationId xmlns:a16="http://schemas.microsoft.com/office/drawing/2014/main" id="{45C47F11-42AD-ED8D-FBA5-8511981B4B99}"/>
              </a:ext>
            </a:extLst>
          </p:cNvPr>
          <p:cNvGraphicFramePr>
            <a:graphicFrameLocks/>
          </p:cNvGraphicFramePr>
          <p:nvPr>
            <p:extLst>
              <p:ext uri="{D42A27DB-BD31-4B8C-83A1-F6EECF244321}">
                <p14:modId xmlns:p14="http://schemas.microsoft.com/office/powerpoint/2010/main" val="2228415912"/>
              </p:ext>
            </p:extLst>
          </p:nvPr>
        </p:nvGraphicFramePr>
        <p:xfrm>
          <a:off x="722480" y="2169555"/>
          <a:ext cx="10357367" cy="40362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6" name="Chart 65">
            <a:extLst>
              <a:ext uri="{FF2B5EF4-FFF2-40B4-BE49-F238E27FC236}">
                <a16:creationId xmlns:a16="http://schemas.microsoft.com/office/drawing/2014/main" id="{C56D186D-B658-4BE7-F5B3-12C75D0739C3}"/>
              </a:ext>
            </a:extLst>
          </p:cNvPr>
          <p:cNvGraphicFramePr>
            <a:graphicFrameLocks/>
          </p:cNvGraphicFramePr>
          <p:nvPr>
            <p:extLst>
              <p:ext uri="{D42A27DB-BD31-4B8C-83A1-F6EECF244321}">
                <p14:modId xmlns:p14="http://schemas.microsoft.com/office/powerpoint/2010/main" val="2815196601"/>
              </p:ext>
            </p:extLst>
          </p:nvPr>
        </p:nvGraphicFramePr>
        <p:xfrm>
          <a:off x="722479" y="2169554"/>
          <a:ext cx="10357368" cy="40362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774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5" grpId="0">
        <p:bldAsOne/>
      </p:bldGraphic>
      <p:bldGraphic spid="65" grpId="1">
        <p:bldAsOne/>
      </p:bldGraphic>
      <p:bldGraphic spid="66"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5DC0-C6E7-3F32-9A7D-B9254076C097}"/>
              </a:ext>
            </a:extLst>
          </p:cNvPr>
          <p:cNvSpPr>
            <a:spLocks noGrp="1"/>
          </p:cNvSpPr>
          <p:nvPr>
            <p:ph type="title"/>
          </p:nvPr>
        </p:nvSpPr>
        <p:spPr/>
        <p:txBody>
          <a:bodyPr/>
          <a:lstStyle/>
          <a:p>
            <a:r>
              <a:rPr lang="en-US"/>
              <a:t>Visualization Preparation</a:t>
            </a:r>
          </a:p>
        </p:txBody>
      </p:sp>
      <p:sp>
        <p:nvSpPr>
          <p:cNvPr id="3" name="Subtitle 2">
            <a:extLst>
              <a:ext uri="{FF2B5EF4-FFF2-40B4-BE49-F238E27FC236}">
                <a16:creationId xmlns:a16="http://schemas.microsoft.com/office/drawing/2014/main" id="{0048417D-DB0B-13CD-181F-78329880B0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9399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0A58-2E4F-635C-CD82-D84916F6D0D1}"/>
              </a:ext>
            </a:extLst>
          </p:cNvPr>
          <p:cNvSpPr>
            <a:spLocks noGrp="1"/>
          </p:cNvSpPr>
          <p:nvPr>
            <p:ph type="title"/>
          </p:nvPr>
        </p:nvSpPr>
        <p:spPr/>
        <p:txBody>
          <a:bodyPr/>
          <a:lstStyle/>
          <a:p>
            <a:r>
              <a:rPr lang="en-US"/>
              <a:t>Preparation at a glance</a:t>
            </a:r>
          </a:p>
        </p:txBody>
      </p:sp>
      <p:pic>
        <p:nvPicPr>
          <p:cNvPr id="11" name="Content Placeholder 10" descr="A diagram of data storytelling and data exploration&#10;&#10;Description automatically generated">
            <a:extLst>
              <a:ext uri="{FF2B5EF4-FFF2-40B4-BE49-F238E27FC236}">
                <a16:creationId xmlns:a16="http://schemas.microsoft.com/office/drawing/2014/main" id="{E66920F7-B3B3-AAB9-288F-3982A7021BFF}"/>
              </a:ext>
            </a:extLst>
          </p:cNvPr>
          <p:cNvPicPr>
            <a:picLocks noGrp="1" noChangeAspect="1"/>
          </p:cNvPicPr>
          <p:nvPr>
            <p:ph sz="quarter" idx="10"/>
          </p:nvPr>
        </p:nvPicPr>
        <p:blipFill>
          <a:blip r:embed="rId3"/>
          <a:stretch>
            <a:fillRect/>
          </a:stretch>
        </p:blipFill>
        <p:spPr>
          <a:xfrm>
            <a:off x="2607863" y="1698446"/>
            <a:ext cx="6926920" cy="4537604"/>
          </a:xfrm>
        </p:spPr>
      </p:pic>
      <p:sp>
        <p:nvSpPr>
          <p:cNvPr id="9" name="Text Placeholder 8">
            <a:extLst>
              <a:ext uri="{FF2B5EF4-FFF2-40B4-BE49-F238E27FC236}">
                <a16:creationId xmlns:a16="http://schemas.microsoft.com/office/drawing/2014/main" id="{557F5316-68E9-E42E-10A2-54518A8B790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78792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6DEC-A81A-F354-EC82-86A7623E93E8}"/>
              </a:ext>
            </a:extLst>
          </p:cNvPr>
          <p:cNvSpPr>
            <a:spLocks noGrp="1"/>
          </p:cNvSpPr>
          <p:nvPr>
            <p:ph type="title"/>
          </p:nvPr>
        </p:nvSpPr>
        <p:spPr>
          <a:xfrm>
            <a:off x="468489" y="434446"/>
            <a:ext cx="11205668" cy="667808"/>
          </a:xfrm>
        </p:spPr>
        <p:txBody>
          <a:bodyPr anchor="b">
            <a:normAutofit/>
          </a:bodyPr>
          <a:lstStyle/>
          <a:p>
            <a:r>
              <a:rPr lang="en-US"/>
              <a:t>Who</a:t>
            </a:r>
          </a:p>
        </p:txBody>
      </p:sp>
      <p:sp>
        <p:nvSpPr>
          <p:cNvPr id="10" name="Text Placeholder 3">
            <a:extLst>
              <a:ext uri="{FF2B5EF4-FFF2-40B4-BE49-F238E27FC236}">
                <a16:creationId xmlns:a16="http://schemas.microsoft.com/office/drawing/2014/main" id="{4C24D535-0B59-0493-97DA-41554565BF26}"/>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068DB023-CDAF-2334-4893-A42B14121541}"/>
              </a:ext>
            </a:extLst>
          </p:cNvPr>
          <p:cNvGraphicFramePr>
            <a:graphicFrameLocks noGrp="1"/>
          </p:cNvGraphicFramePr>
          <p:nvPr>
            <p:ph sz="quarter" idx="10"/>
            <p:extLst>
              <p:ext uri="{D42A27DB-BD31-4B8C-83A1-F6EECF244321}">
                <p14:modId xmlns:p14="http://schemas.microsoft.com/office/powerpoint/2010/main" val="4050683951"/>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373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22327EA7-EFEE-4FB1-87ED-D9126321E71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7AFD2CD-6F08-46A6-A4F6-8CB6210DF3B5}"/>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F3188FD8-2DFE-47C8-AD2B-72B9C226A4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Graphic spid="6"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BD9C-25EA-4619-ECE4-AA24BDB8C03F}"/>
              </a:ext>
            </a:extLst>
          </p:cNvPr>
          <p:cNvSpPr>
            <a:spLocks noGrp="1"/>
          </p:cNvSpPr>
          <p:nvPr>
            <p:ph type="title"/>
          </p:nvPr>
        </p:nvSpPr>
        <p:spPr>
          <a:xfrm>
            <a:off x="468489" y="434446"/>
            <a:ext cx="11255022" cy="667808"/>
          </a:xfrm>
        </p:spPr>
        <p:txBody>
          <a:bodyPr anchor="b">
            <a:normAutofit/>
          </a:bodyPr>
          <a:lstStyle/>
          <a:p>
            <a:r>
              <a:rPr lang="en-US"/>
              <a:t>What</a:t>
            </a:r>
          </a:p>
        </p:txBody>
      </p:sp>
      <p:pic>
        <p:nvPicPr>
          <p:cNvPr id="7" name="Content Placeholder 6" descr="A diagram of a diagram&#10;&#10;Description automatically generated">
            <a:extLst>
              <a:ext uri="{FF2B5EF4-FFF2-40B4-BE49-F238E27FC236}">
                <a16:creationId xmlns:a16="http://schemas.microsoft.com/office/drawing/2014/main" id="{88700B8B-4621-6074-E8EA-FA6369175B9E}"/>
              </a:ext>
            </a:extLst>
          </p:cNvPr>
          <p:cNvPicPr>
            <a:picLocks noGrp="1" noChangeAspect="1"/>
          </p:cNvPicPr>
          <p:nvPr>
            <p:ph sz="quarter" idx="11"/>
          </p:nvPr>
        </p:nvPicPr>
        <p:blipFill rotWithShape="1">
          <a:blip r:embed="rId3"/>
          <a:srcRect t="12931"/>
          <a:stretch/>
        </p:blipFill>
        <p:spPr>
          <a:xfrm>
            <a:off x="468313" y="2023509"/>
            <a:ext cx="5395912" cy="3633928"/>
          </a:xfrm>
        </p:spPr>
      </p:pic>
      <p:sp>
        <p:nvSpPr>
          <p:cNvPr id="12" name="Text Placeholder 4">
            <a:extLst>
              <a:ext uri="{FF2B5EF4-FFF2-40B4-BE49-F238E27FC236}">
                <a16:creationId xmlns:a16="http://schemas.microsoft.com/office/drawing/2014/main" id="{18B33D72-EECC-4C86-1D19-07015789918B}"/>
              </a:ext>
            </a:extLst>
          </p:cNvPr>
          <p:cNvSpPr>
            <a:spLocks noGrp="1"/>
          </p:cNvSpPr>
          <p:nvPr>
            <p:ph type="body" sz="quarter" idx="13"/>
          </p:nvPr>
        </p:nvSpPr>
        <p:spPr>
          <a:xfrm>
            <a:off x="468313" y="1030638"/>
            <a:ext cx="11206162" cy="667809"/>
          </a:xfrm>
        </p:spPr>
        <p:txBody>
          <a:bodyPr/>
          <a:lstStyle/>
          <a:p>
            <a:endParaRPr lang="en-US"/>
          </a:p>
        </p:txBody>
      </p:sp>
      <p:graphicFrame>
        <p:nvGraphicFramePr>
          <p:cNvPr id="14" name="Content Placeholder 2">
            <a:extLst>
              <a:ext uri="{FF2B5EF4-FFF2-40B4-BE49-F238E27FC236}">
                <a16:creationId xmlns:a16="http://schemas.microsoft.com/office/drawing/2014/main" id="{C0C484FF-6C81-B7F0-EC38-DA2026CC9508}"/>
              </a:ext>
            </a:extLst>
          </p:cNvPr>
          <p:cNvGraphicFramePr>
            <a:graphicFrameLocks noGrp="1"/>
          </p:cNvGraphicFramePr>
          <p:nvPr>
            <p:ph sz="quarter" idx="12"/>
            <p:extLst>
              <p:ext uri="{D42A27DB-BD31-4B8C-83A1-F6EECF244321}">
                <p14:modId xmlns:p14="http://schemas.microsoft.com/office/powerpoint/2010/main" val="2538916997"/>
              </p:ext>
            </p:extLst>
          </p:nvPr>
        </p:nvGraphicFramePr>
        <p:xfrm>
          <a:off x="6279197" y="1743240"/>
          <a:ext cx="5394960" cy="41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010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E01EB-9D56-7099-B474-9BDEF83014A4}"/>
              </a:ext>
            </a:extLst>
          </p:cNvPr>
          <p:cNvSpPr>
            <a:spLocks noGrp="1"/>
          </p:cNvSpPr>
          <p:nvPr>
            <p:ph type="title"/>
          </p:nvPr>
        </p:nvSpPr>
        <p:spPr>
          <a:xfrm>
            <a:off x="468489" y="434446"/>
            <a:ext cx="11255022" cy="667808"/>
          </a:xfrm>
        </p:spPr>
        <p:txBody>
          <a:bodyPr anchor="b">
            <a:normAutofit/>
          </a:bodyPr>
          <a:lstStyle/>
          <a:p>
            <a:r>
              <a:rPr lang="en-US"/>
              <a:t>How</a:t>
            </a:r>
          </a:p>
        </p:txBody>
      </p:sp>
      <p:pic>
        <p:nvPicPr>
          <p:cNvPr id="8" name="Content Placeholder 7" descr="A diagram of a story telling&#10;&#10;Description automatically generated">
            <a:extLst>
              <a:ext uri="{FF2B5EF4-FFF2-40B4-BE49-F238E27FC236}">
                <a16:creationId xmlns:a16="http://schemas.microsoft.com/office/drawing/2014/main" id="{E5845573-2872-BF6D-80B8-3A506AF5756E}"/>
              </a:ext>
            </a:extLst>
          </p:cNvPr>
          <p:cNvPicPr>
            <a:picLocks noGrp="1" noChangeAspect="1"/>
          </p:cNvPicPr>
          <p:nvPr>
            <p:ph sz="quarter" idx="11"/>
          </p:nvPr>
        </p:nvPicPr>
        <p:blipFill rotWithShape="1">
          <a:blip r:embed="rId3"/>
          <a:srcRect t="16387" b="-1"/>
          <a:stretch/>
        </p:blipFill>
        <p:spPr>
          <a:xfrm>
            <a:off x="817123" y="1909555"/>
            <a:ext cx="4159101" cy="4029283"/>
          </a:xfrm>
        </p:spPr>
      </p:pic>
      <p:sp>
        <p:nvSpPr>
          <p:cNvPr id="12" name="Text Placeholder 4">
            <a:extLst>
              <a:ext uri="{FF2B5EF4-FFF2-40B4-BE49-F238E27FC236}">
                <a16:creationId xmlns:a16="http://schemas.microsoft.com/office/drawing/2014/main" id="{F8786D73-CB3A-517B-E898-DC4CBFB0753A}"/>
              </a:ext>
            </a:extLst>
          </p:cNvPr>
          <p:cNvSpPr>
            <a:spLocks noGrp="1"/>
          </p:cNvSpPr>
          <p:nvPr>
            <p:ph type="body" sz="quarter" idx="13"/>
          </p:nvPr>
        </p:nvSpPr>
        <p:spPr>
          <a:xfrm>
            <a:off x="468313" y="1030638"/>
            <a:ext cx="11206162" cy="667809"/>
          </a:xfrm>
        </p:spPr>
        <p:txBody>
          <a:bodyPr/>
          <a:lstStyle/>
          <a:p>
            <a:endParaRPr lang="en-US"/>
          </a:p>
        </p:txBody>
      </p:sp>
      <p:graphicFrame>
        <p:nvGraphicFramePr>
          <p:cNvPr id="7" name="Content Placeholder 2">
            <a:extLst>
              <a:ext uri="{FF2B5EF4-FFF2-40B4-BE49-F238E27FC236}">
                <a16:creationId xmlns:a16="http://schemas.microsoft.com/office/drawing/2014/main" id="{76DDE691-EE4F-4AA1-9309-D787B1F37049}"/>
              </a:ext>
            </a:extLst>
          </p:cNvPr>
          <p:cNvGraphicFramePr>
            <a:graphicFrameLocks noGrp="1"/>
          </p:cNvGraphicFramePr>
          <p:nvPr>
            <p:ph sz="quarter" idx="12"/>
            <p:extLst>
              <p:ext uri="{D42A27DB-BD31-4B8C-83A1-F6EECF244321}">
                <p14:modId xmlns:p14="http://schemas.microsoft.com/office/powerpoint/2010/main" val="571591357"/>
              </p:ext>
            </p:extLst>
          </p:nvPr>
        </p:nvGraphicFramePr>
        <p:xfrm>
          <a:off x="6279197" y="1743240"/>
          <a:ext cx="5394960" cy="41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2682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008C1-ED2E-00E0-FBB7-D5529BE5F089}"/>
              </a:ext>
            </a:extLst>
          </p:cNvPr>
          <p:cNvSpPr>
            <a:spLocks noGrp="1"/>
          </p:cNvSpPr>
          <p:nvPr>
            <p:ph type="title"/>
          </p:nvPr>
        </p:nvSpPr>
        <p:spPr/>
        <p:txBody>
          <a:bodyPr/>
          <a:lstStyle/>
          <a:p>
            <a:r>
              <a:rPr lang="en-US"/>
              <a:t>Introduction</a:t>
            </a:r>
          </a:p>
        </p:txBody>
      </p:sp>
      <p:pic>
        <p:nvPicPr>
          <p:cNvPr id="8" name="Content Placeholder 7" descr="A person in a blue shirt&#10;&#10;Description automatically generated">
            <a:extLst>
              <a:ext uri="{FF2B5EF4-FFF2-40B4-BE49-F238E27FC236}">
                <a16:creationId xmlns:a16="http://schemas.microsoft.com/office/drawing/2014/main" id="{3C44A31C-803E-3B9C-00B5-434B732E89AC}"/>
              </a:ext>
            </a:extLst>
          </p:cNvPr>
          <p:cNvPicPr>
            <a:picLocks noGrp="1" noChangeAspect="1"/>
          </p:cNvPicPr>
          <p:nvPr>
            <p:ph sz="quarter" idx="12"/>
          </p:nvPr>
        </p:nvPicPr>
        <p:blipFill>
          <a:blip r:embed="rId2"/>
          <a:stretch>
            <a:fillRect/>
          </a:stretch>
        </p:blipFill>
        <p:spPr>
          <a:xfrm>
            <a:off x="7011490" y="1743075"/>
            <a:ext cx="3930058" cy="4194175"/>
          </a:xfrm>
        </p:spPr>
      </p:pic>
      <p:sp>
        <p:nvSpPr>
          <p:cNvPr id="5" name="Text Placeholder 4">
            <a:extLst>
              <a:ext uri="{FF2B5EF4-FFF2-40B4-BE49-F238E27FC236}">
                <a16:creationId xmlns:a16="http://schemas.microsoft.com/office/drawing/2014/main" id="{90484C8F-9F12-621E-512C-9251DD021BF5}"/>
              </a:ext>
            </a:extLst>
          </p:cNvPr>
          <p:cNvSpPr>
            <a:spLocks noGrp="1"/>
          </p:cNvSpPr>
          <p:nvPr>
            <p:ph type="body" sz="quarter" idx="13"/>
          </p:nvPr>
        </p:nvSpPr>
        <p:spPr/>
        <p:txBody>
          <a:bodyPr/>
          <a:lstStyle/>
          <a:p>
            <a:endParaRPr lang="en-US"/>
          </a:p>
        </p:txBody>
      </p:sp>
      <p:pic>
        <p:nvPicPr>
          <p:cNvPr id="6" name="Content Placeholder 5" descr="A person in a suit and tie&#10;&#10;Description automatically generated with medium confidence">
            <a:extLst>
              <a:ext uri="{FF2B5EF4-FFF2-40B4-BE49-F238E27FC236}">
                <a16:creationId xmlns:a16="http://schemas.microsoft.com/office/drawing/2014/main" id="{04543AA3-3B1E-98DA-1819-AA4A45C1EB6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769935" y="1744663"/>
            <a:ext cx="2792668" cy="4194175"/>
          </a:xfrm>
          <a:prstGeom prst="rect">
            <a:avLst/>
          </a:prstGeom>
        </p:spPr>
      </p:pic>
    </p:spTree>
    <p:extLst>
      <p:ext uri="{BB962C8B-B14F-4D97-AF65-F5344CB8AC3E}">
        <p14:creationId xmlns:p14="http://schemas.microsoft.com/office/powerpoint/2010/main" val="3166107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E804-A220-D708-7EA5-F005543593E2}"/>
              </a:ext>
            </a:extLst>
          </p:cNvPr>
          <p:cNvSpPr>
            <a:spLocks noGrp="1"/>
          </p:cNvSpPr>
          <p:nvPr>
            <p:ph type="title"/>
          </p:nvPr>
        </p:nvSpPr>
        <p:spPr/>
        <p:txBody>
          <a:bodyPr/>
          <a:lstStyle/>
          <a:p>
            <a:r>
              <a:rPr lang="en-US"/>
              <a:t>Putting it all together</a:t>
            </a:r>
          </a:p>
        </p:txBody>
      </p:sp>
      <p:sp>
        <p:nvSpPr>
          <p:cNvPr id="3" name="Content Placeholder 2">
            <a:extLst>
              <a:ext uri="{FF2B5EF4-FFF2-40B4-BE49-F238E27FC236}">
                <a16:creationId xmlns:a16="http://schemas.microsoft.com/office/drawing/2014/main" id="{DA484FF7-3561-DCDD-EDCF-DA6E2D4DF411}"/>
              </a:ext>
            </a:extLst>
          </p:cNvPr>
          <p:cNvSpPr>
            <a:spLocks noGrp="1"/>
          </p:cNvSpPr>
          <p:nvPr>
            <p:ph sz="quarter" idx="10"/>
          </p:nvPr>
        </p:nvSpPr>
        <p:spPr/>
        <p:txBody>
          <a:bodyPr>
            <a:normAutofit/>
          </a:bodyPr>
          <a:lstStyle/>
          <a:p>
            <a:r>
              <a:rPr lang="en-US" sz="2400"/>
              <a:t>Pretend you have a startup company that had a successful first year and you want to take it to the next level. You have an investor (a long-time friend) that helped you get here. You are looking to see if your investor is willing to invest more money.</a:t>
            </a:r>
          </a:p>
        </p:txBody>
      </p:sp>
      <p:sp>
        <p:nvSpPr>
          <p:cNvPr id="5" name="Text Placeholder 4">
            <a:extLst>
              <a:ext uri="{FF2B5EF4-FFF2-40B4-BE49-F238E27FC236}">
                <a16:creationId xmlns:a16="http://schemas.microsoft.com/office/drawing/2014/main" id="{BCCDB26F-ABAB-E7A8-8ED8-F3DE0A16D07E}"/>
              </a:ext>
            </a:extLst>
          </p:cNvPr>
          <p:cNvSpPr>
            <a:spLocks noGrp="1"/>
          </p:cNvSpPr>
          <p:nvPr>
            <p:ph type="body" sz="quarter" idx="11"/>
          </p:nvPr>
        </p:nvSpPr>
        <p:spPr/>
        <p:txBody>
          <a:bodyPr/>
          <a:lstStyle/>
          <a:p>
            <a:r>
              <a:rPr lang="en-US"/>
              <a:t>Who, what, and how</a:t>
            </a:r>
          </a:p>
        </p:txBody>
      </p:sp>
      <p:pic>
        <p:nvPicPr>
          <p:cNvPr id="7" name="Picture 6" descr="A diagram of data visualization&#10;&#10;Description automatically generated">
            <a:extLst>
              <a:ext uri="{FF2B5EF4-FFF2-40B4-BE49-F238E27FC236}">
                <a16:creationId xmlns:a16="http://schemas.microsoft.com/office/drawing/2014/main" id="{A1362A31-9A64-743B-BE95-55192FBE1382}"/>
              </a:ext>
            </a:extLst>
          </p:cNvPr>
          <p:cNvPicPr>
            <a:picLocks noChangeAspect="1"/>
          </p:cNvPicPr>
          <p:nvPr/>
        </p:nvPicPr>
        <p:blipFill rotWithShape="1">
          <a:blip r:embed="rId3"/>
          <a:srcRect t="19693"/>
          <a:stretch/>
        </p:blipFill>
        <p:spPr>
          <a:xfrm>
            <a:off x="1557702" y="3952301"/>
            <a:ext cx="9027242" cy="1932562"/>
          </a:xfrm>
          <a:prstGeom prst="rect">
            <a:avLst/>
          </a:prstGeom>
        </p:spPr>
      </p:pic>
    </p:spTree>
    <p:extLst>
      <p:ext uri="{BB962C8B-B14F-4D97-AF65-F5344CB8AC3E}">
        <p14:creationId xmlns:p14="http://schemas.microsoft.com/office/powerpoint/2010/main" val="1216390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6F5B-124B-C5F8-C88F-59201538CFC0}"/>
              </a:ext>
            </a:extLst>
          </p:cNvPr>
          <p:cNvSpPr>
            <a:spLocks noGrp="1"/>
          </p:cNvSpPr>
          <p:nvPr>
            <p:ph type="title"/>
          </p:nvPr>
        </p:nvSpPr>
        <p:spPr/>
        <p:txBody>
          <a:bodyPr/>
          <a:lstStyle/>
          <a:p>
            <a:r>
              <a:rPr lang="en-US"/>
              <a:t>Visualization</a:t>
            </a:r>
          </a:p>
        </p:txBody>
      </p:sp>
      <p:sp>
        <p:nvSpPr>
          <p:cNvPr id="3" name="Subtitle 2">
            <a:extLst>
              <a:ext uri="{FF2B5EF4-FFF2-40B4-BE49-F238E27FC236}">
                <a16:creationId xmlns:a16="http://schemas.microsoft.com/office/drawing/2014/main" id="{60C761DA-B59A-4494-3913-3452366AAF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759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4157-2862-5323-591F-FFB0C335E869}"/>
              </a:ext>
            </a:extLst>
          </p:cNvPr>
          <p:cNvSpPr>
            <a:spLocks noGrp="1"/>
          </p:cNvSpPr>
          <p:nvPr>
            <p:ph type="title"/>
          </p:nvPr>
        </p:nvSpPr>
        <p:spPr/>
        <p:txBody>
          <a:bodyPr/>
          <a:lstStyle/>
          <a:p>
            <a:r>
              <a:rPr lang="en-US"/>
              <a:t>Simple Text</a:t>
            </a:r>
          </a:p>
        </p:txBody>
      </p:sp>
      <p:graphicFrame>
        <p:nvGraphicFramePr>
          <p:cNvPr id="5" name="Chart 4">
            <a:extLst>
              <a:ext uri="{FF2B5EF4-FFF2-40B4-BE49-F238E27FC236}">
                <a16:creationId xmlns:a16="http://schemas.microsoft.com/office/drawing/2014/main" id="{FBD36658-B3C8-01AD-7A6F-8CF4C6BCFF45}"/>
              </a:ext>
            </a:extLst>
          </p:cNvPr>
          <p:cNvGraphicFramePr>
            <a:graphicFrameLocks/>
          </p:cNvGraphicFramePr>
          <p:nvPr>
            <p:extLst>
              <p:ext uri="{D42A27DB-BD31-4B8C-83A1-F6EECF244321}">
                <p14:modId xmlns:p14="http://schemas.microsoft.com/office/powerpoint/2010/main" val="3722601672"/>
              </p:ext>
            </p:extLst>
          </p:nvPr>
        </p:nvGraphicFramePr>
        <p:xfrm>
          <a:off x="3766328" y="2072226"/>
          <a:ext cx="4659343" cy="3445773"/>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DB98846A-C5AE-32A8-4540-300626696402}"/>
              </a:ext>
            </a:extLst>
          </p:cNvPr>
          <p:cNvGrpSpPr/>
          <p:nvPr/>
        </p:nvGrpSpPr>
        <p:grpSpPr>
          <a:xfrm>
            <a:off x="655975" y="2508461"/>
            <a:ext cx="4786095" cy="2431651"/>
            <a:chOff x="5421803" y="3227872"/>
            <a:chExt cx="3213379" cy="1372623"/>
          </a:xfrm>
        </p:grpSpPr>
        <p:sp>
          <p:nvSpPr>
            <p:cNvPr id="7" name="Rectangle 6">
              <a:extLst>
                <a:ext uri="{FF2B5EF4-FFF2-40B4-BE49-F238E27FC236}">
                  <a16:creationId xmlns:a16="http://schemas.microsoft.com/office/drawing/2014/main" id="{05D9B81D-5346-3AF2-D651-7C4CB9F766CD}"/>
                </a:ext>
              </a:extLst>
            </p:cNvPr>
            <p:cNvSpPr/>
            <p:nvPr/>
          </p:nvSpPr>
          <p:spPr>
            <a:xfrm>
              <a:off x="6471244" y="3429000"/>
              <a:ext cx="1114499" cy="655569"/>
            </a:xfrm>
            <a:prstGeom prst="rect">
              <a:avLst/>
            </a:prstGeom>
            <a:noFill/>
          </p:spPr>
          <p:txBody>
            <a:bodyPr wrap="none" lIns="91440" tIns="45720" rIns="91440" bIns="45720">
              <a:spAutoFit/>
            </a:bodyPr>
            <a:lstStyle/>
            <a:p>
              <a:pPr algn="ctr"/>
              <a:r>
                <a:rPr lang="en-US" sz="5400" b="1" cap="none" spc="50">
                  <a:ln w="12700" cmpd="sng">
                    <a:solidFill>
                      <a:schemeClr val="bg1">
                        <a:lumMod val="75000"/>
                      </a:schemeClr>
                    </a:solidFill>
                    <a:prstDash val="solid"/>
                  </a:ln>
                  <a:solidFill>
                    <a:srgbClr val="C00000"/>
                  </a:solidFill>
                  <a:effectLst>
                    <a:glow rad="38100">
                      <a:schemeClr val="accent1">
                        <a:alpha val="40000"/>
                      </a:schemeClr>
                    </a:glow>
                  </a:effectLst>
                </a:rPr>
                <a:t>40%</a:t>
              </a:r>
            </a:p>
          </p:txBody>
        </p:sp>
        <p:sp>
          <p:nvSpPr>
            <p:cNvPr id="8" name="TextBox 7">
              <a:extLst>
                <a:ext uri="{FF2B5EF4-FFF2-40B4-BE49-F238E27FC236}">
                  <a16:creationId xmlns:a16="http://schemas.microsoft.com/office/drawing/2014/main" id="{343D9D51-AB51-8EF9-8B0C-454352B5AE33}"/>
                </a:ext>
              </a:extLst>
            </p:cNvPr>
            <p:cNvSpPr txBox="1"/>
            <p:nvPr/>
          </p:nvSpPr>
          <p:spPr>
            <a:xfrm>
              <a:off x="5421803" y="3227872"/>
              <a:ext cx="3213379" cy="208481"/>
            </a:xfrm>
            <a:prstGeom prst="rect">
              <a:avLst/>
            </a:prstGeom>
            <a:noFill/>
          </p:spPr>
          <p:txBody>
            <a:bodyPr wrap="square" rtlCol="0">
              <a:spAutoFit/>
            </a:bodyPr>
            <a:lstStyle/>
            <a:p>
              <a:pPr algn="ctr"/>
              <a:r>
                <a:rPr lang="en-US" dirty="0"/>
                <a:t>Ohio State Buckeyes were</a:t>
              </a:r>
            </a:p>
          </p:txBody>
        </p:sp>
        <p:sp>
          <p:nvSpPr>
            <p:cNvPr id="9" name="TextBox 8">
              <a:extLst>
                <a:ext uri="{FF2B5EF4-FFF2-40B4-BE49-F238E27FC236}">
                  <a16:creationId xmlns:a16="http://schemas.microsoft.com/office/drawing/2014/main" id="{219458AC-DCCB-0985-920F-DFA075DDE24B}"/>
                </a:ext>
              </a:extLst>
            </p:cNvPr>
            <p:cNvSpPr txBox="1"/>
            <p:nvPr/>
          </p:nvSpPr>
          <p:spPr>
            <a:xfrm>
              <a:off x="5421803" y="3954164"/>
              <a:ext cx="3213379" cy="646331"/>
            </a:xfrm>
            <a:prstGeom prst="rect">
              <a:avLst/>
            </a:prstGeom>
            <a:noFill/>
          </p:spPr>
          <p:txBody>
            <a:bodyPr wrap="square" rtlCol="0">
              <a:spAutoFit/>
            </a:bodyPr>
            <a:lstStyle/>
            <a:p>
              <a:pPr algn="ctr"/>
              <a:r>
                <a:rPr lang="en-US"/>
                <a:t>more successful in the Red Zone in 2022 than in 2021</a:t>
              </a:r>
            </a:p>
          </p:txBody>
        </p:sp>
      </p:grpSp>
      <p:grpSp>
        <p:nvGrpSpPr>
          <p:cNvPr id="10" name="Group 9">
            <a:extLst>
              <a:ext uri="{FF2B5EF4-FFF2-40B4-BE49-F238E27FC236}">
                <a16:creationId xmlns:a16="http://schemas.microsoft.com/office/drawing/2014/main" id="{F373F5A7-6DD0-692F-5874-D7DF9652C930}"/>
              </a:ext>
            </a:extLst>
          </p:cNvPr>
          <p:cNvGrpSpPr/>
          <p:nvPr/>
        </p:nvGrpSpPr>
        <p:grpSpPr>
          <a:xfrm>
            <a:off x="6517890" y="2508462"/>
            <a:ext cx="4651034" cy="1997063"/>
            <a:chOff x="5421802" y="3429000"/>
            <a:chExt cx="3213379" cy="1152020"/>
          </a:xfrm>
        </p:grpSpPr>
        <p:sp>
          <p:nvSpPr>
            <p:cNvPr id="11" name="Rectangle 10">
              <a:extLst>
                <a:ext uri="{FF2B5EF4-FFF2-40B4-BE49-F238E27FC236}">
                  <a16:creationId xmlns:a16="http://schemas.microsoft.com/office/drawing/2014/main" id="{7465C440-39B0-2AE4-3AE5-728FFDCA6C49}"/>
                </a:ext>
              </a:extLst>
            </p:cNvPr>
            <p:cNvSpPr/>
            <p:nvPr/>
          </p:nvSpPr>
          <p:spPr>
            <a:xfrm>
              <a:off x="6452109" y="3429000"/>
              <a:ext cx="1152769" cy="704765"/>
            </a:xfrm>
            <a:prstGeom prst="rect">
              <a:avLst/>
            </a:prstGeom>
            <a:noFill/>
          </p:spPr>
          <p:txBody>
            <a:bodyPr wrap="none" lIns="91440" tIns="45720" rIns="91440" bIns="45720">
              <a:spAutoFit/>
            </a:bodyPr>
            <a:lstStyle/>
            <a:p>
              <a:pPr algn="ctr"/>
              <a:r>
                <a:rPr lang="en-US" sz="5400" b="1" spc="50" dirty="0">
                  <a:ln w="12700" cmpd="sng">
                    <a:solidFill>
                      <a:schemeClr val="bg1">
                        <a:lumMod val="75000"/>
                      </a:schemeClr>
                    </a:solidFill>
                    <a:prstDash val="solid"/>
                  </a:ln>
                  <a:solidFill>
                    <a:srgbClr val="C00000"/>
                  </a:solidFill>
                  <a:effectLst>
                    <a:glow rad="38100">
                      <a:schemeClr val="accent1">
                        <a:alpha val="40000"/>
                      </a:schemeClr>
                    </a:glow>
                  </a:effectLst>
                </a:rPr>
                <a:t>75%</a:t>
              </a:r>
              <a:endParaRPr lang="en-US" sz="5400" b="1" cap="none" spc="50" dirty="0">
                <a:ln w="12700" cmpd="sng">
                  <a:solidFill>
                    <a:schemeClr val="bg1">
                      <a:lumMod val="75000"/>
                    </a:schemeClr>
                  </a:solidFill>
                  <a:prstDash val="solid"/>
                </a:ln>
                <a:solidFill>
                  <a:srgbClr val="C00000"/>
                </a:solidFill>
                <a:effectLst>
                  <a:glow rad="38100">
                    <a:schemeClr val="accent1">
                      <a:alpha val="40000"/>
                    </a:schemeClr>
                  </a:glow>
                </a:effectLst>
              </a:endParaRPr>
            </a:p>
          </p:txBody>
        </p:sp>
        <p:sp>
          <p:nvSpPr>
            <p:cNvPr id="12" name="TextBox 11">
              <a:extLst>
                <a:ext uri="{FF2B5EF4-FFF2-40B4-BE49-F238E27FC236}">
                  <a16:creationId xmlns:a16="http://schemas.microsoft.com/office/drawing/2014/main" id="{CBD0F3E3-AC09-5B01-F104-38CF91F57183}"/>
                </a:ext>
              </a:extLst>
            </p:cNvPr>
            <p:cNvSpPr txBox="1"/>
            <p:nvPr/>
          </p:nvSpPr>
          <p:spPr>
            <a:xfrm>
              <a:off x="5421802" y="4048390"/>
              <a:ext cx="3213379" cy="532630"/>
            </a:xfrm>
            <a:prstGeom prst="rect">
              <a:avLst/>
            </a:prstGeom>
            <a:noFill/>
          </p:spPr>
          <p:txBody>
            <a:bodyPr wrap="square" rtlCol="0">
              <a:spAutoFit/>
            </a:bodyPr>
            <a:lstStyle/>
            <a:p>
              <a:pPr algn="ctr"/>
              <a:r>
                <a:rPr lang="en-US" dirty="0"/>
                <a:t>of the Ohio State Buckeyes’ </a:t>
              </a:r>
              <a:r>
                <a:rPr lang="en-US" b="1" dirty="0">
                  <a:solidFill>
                    <a:srgbClr val="C00000"/>
                  </a:solidFill>
                </a:rPr>
                <a:t>red zone appearances</a:t>
              </a:r>
              <a:r>
                <a:rPr lang="en-US" dirty="0"/>
                <a:t> in 2022 resulted in points, compared to 35% in 2021</a:t>
              </a:r>
            </a:p>
          </p:txBody>
        </p:sp>
      </p:grpSp>
    </p:spTree>
    <p:extLst>
      <p:ext uri="{BB962C8B-B14F-4D97-AF65-F5344CB8AC3E}">
        <p14:creationId xmlns:p14="http://schemas.microsoft.com/office/powerpoint/2010/main" val="31834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F2CE-7A51-98BE-A73C-6F8D5B2792D7}"/>
              </a:ext>
            </a:extLst>
          </p:cNvPr>
          <p:cNvSpPr>
            <a:spLocks noGrp="1"/>
          </p:cNvSpPr>
          <p:nvPr>
            <p:ph type="title"/>
          </p:nvPr>
        </p:nvSpPr>
        <p:spPr>
          <a:xfrm>
            <a:off x="468489" y="434446"/>
            <a:ext cx="11205668" cy="667808"/>
          </a:xfrm>
        </p:spPr>
        <p:txBody>
          <a:bodyPr anchor="b">
            <a:normAutofit/>
          </a:bodyPr>
          <a:lstStyle/>
          <a:p>
            <a:r>
              <a:rPr lang="en-US"/>
              <a:t>Tables</a:t>
            </a:r>
          </a:p>
        </p:txBody>
      </p:sp>
      <p:graphicFrame>
        <p:nvGraphicFramePr>
          <p:cNvPr id="13" name="Content Placeholder 2">
            <a:extLst>
              <a:ext uri="{FF2B5EF4-FFF2-40B4-BE49-F238E27FC236}">
                <a16:creationId xmlns:a16="http://schemas.microsoft.com/office/drawing/2014/main" id="{8EF883F7-D993-3014-3D36-112C24867FBA}"/>
              </a:ext>
            </a:extLst>
          </p:cNvPr>
          <p:cNvGraphicFramePr>
            <a:graphicFrameLocks noGrp="1"/>
          </p:cNvGraphicFramePr>
          <p:nvPr>
            <p:ph sz="quarter" idx="10"/>
            <p:extLst>
              <p:ext uri="{D42A27DB-BD31-4B8C-83A1-F6EECF244321}">
                <p14:modId xmlns:p14="http://schemas.microsoft.com/office/powerpoint/2010/main" val="1934135705"/>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5478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3FF5-7491-9BEF-12D7-FF14B44A4568}"/>
              </a:ext>
            </a:extLst>
          </p:cNvPr>
          <p:cNvSpPr>
            <a:spLocks noGrp="1"/>
          </p:cNvSpPr>
          <p:nvPr>
            <p:ph type="title"/>
          </p:nvPr>
        </p:nvSpPr>
        <p:spPr>
          <a:xfrm>
            <a:off x="468489" y="434446"/>
            <a:ext cx="11255022" cy="667808"/>
          </a:xfrm>
        </p:spPr>
        <p:txBody>
          <a:bodyPr anchor="b">
            <a:normAutofit/>
          </a:bodyPr>
          <a:lstStyle/>
          <a:p>
            <a:r>
              <a:rPr lang="en-US"/>
              <a:t>Basic Tables</a:t>
            </a:r>
          </a:p>
        </p:txBody>
      </p:sp>
      <p:graphicFrame>
        <p:nvGraphicFramePr>
          <p:cNvPr id="6" name="Content Placeholder 2">
            <a:extLst>
              <a:ext uri="{FF2B5EF4-FFF2-40B4-BE49-F238E27FC236}">
                <a16:creationId xmlns:a16="http://schemas.microsoft.com/office/drawing/2014/main" id="{CD40A63E-1022-234E-511B-C0AD02F12A45}"/>
              </a:ext>
            </a:extLst>
          </p:cNvPr>
          <p:cNvGraphicFramePr>
            <a:graphicFrameLocks noGrp="1"/>
          </p:cNvGraphicFramePr>
          <p:nvPr>
            <p:ph sz="quarter" idx="12"/>
            <p:extLst>
              <p:ext uri="{D42A27DB-BD31-4B8C-83A1-F6EECF244321}">
                <p14:modId xmlns:p14="http://schemas.microsoft.com/office/powerpoint/2010/main" val="649965717"/>
              </p:ext>
            </p:extLst>
          </p:nvPr>
        </p:nvGraphicFramePr>
        <p:xfrm>
          <a:off x="6881052" y="1347716"/>
          <a:ext cx="4842459" cy="4194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0125269-F606-83B1-0210-B7B0CC8741AF}"/>
              </a:ext>
            </a:extLst>
          </p:cNvPr>
          <p:cNvPicPr>
            <a:picLocks noChangeAspect="1"/>
          </p:cNvPicPr>
          <p:nvPr/>
        </p:nvPicPr>
        <p:blipFill>
          <a:blip r:embed="rId8"/>
          <a:stretch>
            <a:fillRect/>
          </a:stretch>
        </p:blipFill>
        <p:spPr>
          <a:xfrm>
            <a:off x="468489" y="1331767"/>
            <a:ext cx="5674108" cy="4194466"/>
          </a:xfrm>
          <a:prstGeom prst="rect">
            <a:avLst/>
          </a:prstGeom>
        </p:spPr>
      </p:pic>
      <p:pic>
        <p:nvPicPr>
          <p:cNvPr id="7" name="Picture 6">
            <a:extLst>
              <a:ext uri="{FF2B5EF4-FFF2-40B4-BE49-F238E27FC236}">
                <a16:creationId xmlns:a16="http://schemas.microsoft.com/office/drawing/2014/main" id="{2250B2F3-3498-760F-B4B6-C0F56321A3EB}"/>
              </a:ext>
            </a:extLst>
          </p:cNvPr>
          <p:cNvPicPr>
            <a:picLocks noChangeAspect="1"/>
          </p:cNvPicPr>
          <p:nvPr/>
        </p:nvPicPr>
        <p:blipFill>
          <a:blip r:embed="rId9"/>
          <a:stretch>
            <a:fillRect/>
          </a:stretch>
        </p:blipFill>
        <p:spPr>
          <a:xfrm>
            <a:off x="468489" y="1347716"/>
            <a:ext cx="5865594" cy="4194466"/>
          </a:xfrm>
          <a:prstGeom prst="rect">
            <a:avLst/>
          </a:prstGeom>
        </p:spPr>
      </p:pic>
    </p:spTree>
    <p:extLst>
      <p:ext uri="{BB962C8B-B14F-4D97-AF65-F5344CB8AC3E}">
        <p14:creationId xmlns:p14="http://schemas.microsoft.com/office/powerpoint/2010/main" val="185982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0E7BD-449E-0FF9-6406-60FE5E53AC09}"/>
              </a:ext>
            </a:extLst>
          </p:cNvPr>
          <p:cNvSpPr>
            <a:spLocks noGrp="1"/>
          </p:cNvSpPr>
          <p:nvPr>
            <p:ph type="title"/>
          </p:nvPr>
        </p:nvSpPr>
        <p:spPr>
          <a:xfrm>
            <a:off x="468489" y="434446"/>
            <a:ext cx="11205668" cy="667808"/>
          </a:xfrm>
        </p:spPr>
        <p:txBody>
          <a:bodyPr anchor="b">
            <a:normAutofit/>
          </a:bodyPr>
          <a:lstStyle/>
          <a:p>
            <a:r>
              <a:rPr lang="en-US"/>
              <a:t>Tabular heatmap</a:t>
            </a:r>
          </a:p>
        </p:txBody>
      </p:sp>
      <p:graphicFrame>
        <p:nvGraphicFramePr>
          <p:cNvPr id="15" name="Content Placeholder 2">
            <a:extLst>
              <a:ext uri="{FF2B5EF4-FFF2-40B4-BE49-F238E27FC236}">
                <a16:creationId xmlns:a16="http://schemas.microsoft.com/office/drawing/2014/main" id="{56A94210-0B1F-83C2-DE03-5DE7FDC9B737}"/>
              </a:ext>
            </a:extLst>
          </p:cNvPr>
          <p:cNvGraphicFramePr>
            <a:graphicFrameLocks noGrp="1"/>
          </p:cNvGraphicFramePr>
          <p:nvPr>
            <p:ph sz="quarter" idx="10"/>
            <p:extLst>
              <p:ext uri="{D42A27DB-BD31-4B8C-83A1-F6EECF244321}">
                <p14:modId xmlns:p14="http://schemas.microsoft.com/office/powerpoint/2010/main" val="1633068671"/>
              </p:ext>
            </p:extLst>
          </p:nvPr>
        </p:nvGraphicFramePr>
        <p:xfrm>
          <a:off x="467819" y="1656645"/>
          <a:ext cx="11206162" cy="1772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13">
            <a:extLst>
              <a:ext uri="{FF2B5EF4-FFF2-40B4-BE49-F238E27FC236}">
                <a16:creationId xmlns:a16="http://schemas.microsoft.com/office/drawing/2014/main" id="{07E436E0-2E7B-74A4-32AD-8D2546352D5D}"/>
              </a:ext>
            </a:extLst>
          </p:cNvPr>
          <p:cNvGraphicFramePr>
            <a:graphicFrameLocks noGrp="1"/>
          </p:cNvGraphicFramePr>
          <p:nvPr>
            <p:extLst>
              <p:ext uri="{D42A27DB-BD31-4B8C-83A1-F6EECF244321}">
                <p14:modId xmlns:p14="http://schemas.microsoft.com/office/powerpoint/2010/main" val="320204749"/>
              </p:ext>
            </p:extLst>
          </p:nvPr>
        </p:nvGraphicFramePr>
        <p:xfrm>
          <a:off x="468312" y="3990831"/>
          <a:ext cx="11205672" cy="1591264"/>
        </p:xfrm>
        <a:graphic>
          <a:graphicData uri="http://schemas.openxmlformats.org/drawingml/2006/table">
            <a:tbl>
              <a:tblPr/>
              <a:tblGrid>
                <a:gridCol w="1083417">
                  <a:extLst>
                    <a:ext uri="{9D8B030D-6E8A-4147-A177-3AD203B41FA5}">
                      <a16:colId xmlns:a16="http://schemas.microsoft.com/office/drawing/2014/main" val="388695784"/>
                    </a:ext>
                  </a:extLst>
                </a:gridCol>
                <a:gridCol w="640530">
                  <a:extLst>
                    <a:ext uri="{9D8B030D-6E8A-4147-A177-3AD203B41FA5}">
                      <a16:colId xmlns:a16="http://schemas.microsoft.com/office/drawing/2014/main" val="2523564460"/>
                    </a:ext>
                  </a:extLst>
                </a:gridCol>
                <a:gridCol w="861975">
                  <a:extLst>
                    <a:ext uri="{9D8B030D-6E8A-4147-A177-3AD203B41FA5}">
                      <a16:colId xmlns:a16="http://schemas.microsoft.com/office/drawing/2014/main" val="467740787"/>
                    </a:ext>
                  </a:extLst>
                </a:gridCol>
                <a:gridCol w="861975">
                  <a:extLst>
                    <a:ext uri="{9D8B030D-6E8A-4147-A177-3AD203B41FA5}">
                      <a16:colId xmlns:a16="http://schemas.microsoft.com/office/drawing/2014/main" val="3440073613"/>
                    </a:ext>
                  </a:extLst>
                </a:gridCol>
                <a:gridCol w="861975">
                  <a:extLst>
                    <a:ext uri="{9D8B030D-6E8A-4147-A177-3AD203B41FA5}">
                      <a16:colId xmlns:a16="http://schemas.microsoft.com/office/drawing/2014/main" val="3558032521"/>
                    </a:ext>
                  </a:extLst>
                </a:gridCol>
                <a:gridCol w="861975">
                  <a:extLst>
                    <a:ext uri="{9D8B030D-6E8A-4147-A177-3AD203B41FA5}">
                      <a16:colId xmlns:a16="http://schemas.microsoft.com/office/drawing/2014/main" val="4024617019"/>
                    </a:ext>
                  </a:extLst>
                </a:gridCol>
                <a:gridCol w="861975">
                  <a:extLst>
                    <a:ext uri="{9D8B030D-6E8A-4147-A177-3AD203B41FA5}">
                      <a16:colId xmlns:a16="http://schemas.microsoft.com/office/drawing/2014/main" val="3437543409"/>
                    </a:ext>
                  </a:extLst>
                </a:gridCol>
                <a:gridCol w="861975">
                  <a:extLst>
                    <a:ext uri="{9D8B030D-6E8A-4147-A177-3AD203B41FA5}">
                      <a16:colId xmlns:a16="http://schemas.microsoft.com/office/drawing/2014/main" val="2142033754"/>
                    </a:ext>
                  </a:extLst>
                </a:gridCol>
                <a:gridCol w="861975">
                  <a:extLst>
                    <a:ext uri="{9D8B030D-6E8A-4147-A177-3AD203B41FA5}">
                      <a16:colId xmlns:a16="http://schemas.microsoft.com/office/drawing/2014/main" val="2081431450"/>
                    </a:ext>
                  </a:extLst>
                </a:gridCol>
                <a:gridCol w="861975">
                  <a:extLst>
                    <a:ext uri="{9D8B030D-6E8A-4147-A177-3AD203B41FA5}">
                      <a16:colId xmlns:a16="http://schemas.microsoft.com/office/drawing/2014/main" val="540259006"/>
                    </a:ext>
                  </a:extLst>
                </a:gridCol>
                <a:gridCol w="861975">
                  <a:extLst>
                    <a:ext uri="{9D8B030D-6E8A-4147-A177-3AD203B41FA5}">
                      <a16:colId xmlns:a16="http://schemas.microsoft.com/office/drawing/2014/main" val="3347808265"/>
                    </a:ext>
                  </a:extLst>
                </a:gridCol>
                <a:gridCol w="861975">
                  <a:extLst>
                    <a:ext uri="{9D8B030D-6E8A-4147-A177-3AD203B41FA5}">
                      <a16:colId xmlns:a16="http://schemas.microsoft.com/office/drawing/2014/main" val="3424879659"/>
                    </a:ext>
                  </a:extLst>
                </a:gridCol>
                <a:gridCol w="861975">
                  <a:extLst>
                    <a:ext uri="{9D8B030D-6E8A-4147-A177-3AD203B41FA5}">
                      <a16:colId xmlns:a16="http://schemas.microsoft.com/office/drawing/2014/main" val="1871980331"/>
                    </a:ext>
                  </a:extLst>
                </a:gridCol>
              </a:tblGrid>
              <a:tr h="397816">
                <a:tc>
                  <a:txBody>
                    <a:bodyPr/>
                    <a:lstStyle/>
                    <a:p>
                      <a:pPr algn="l" fontAlgn="b"/>
                      <a:r>
                        <a:rPr lang="en-US" sz="1800" b="0" i="0" u="none" strike="noStrike">
                          <a:solidFill>
                            <a:schemeClr val="tx1"/>
                          </a:solidFill>
                          <a:effectLst/>
                          <a:latin typeface="Calibri" panose="020F0502020204030204" pitchFamily="34" charset="0"/>
                        </a:rPr>
                        <a:t>ATLANTA</a:t>
                      </a:r>
                    </a:p>
                  </a:txBody>
                  <a:tcPr marL="7620" marR="7620" marT="7620" marB="0" anchor="b">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Jan</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Feb</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Mar</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Apr</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May</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Jun</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Jul</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Aug</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Sep</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Oct</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Nov</a:t>
                      </a:r>
                    </a:p>
                  </a:txBody>
                  <a:tcPr marL="7620" marR="7620" marT="7620" marB="0" anchor="ctr">
                    <a:lnL>
                      <a:noFill/>
                    </a:lnL>
                    <a:lnR>
                      <a:noFill/>
                    </a:lnR>
                    <a:lnT>
                      <a:noFill/>
                    </a:lnT>
                    <a:lnB>
                      <a:noFill/>
                    </a:lnB>
                  </a:tcPr>
                </a:tc>
                <a:tc>
                  <a:txBody>
                    <a:bodyPr/>
                    <a:lstStyle/>
                    <a:p>
                      <a:pPr algn="ctr" fontAlgn="ctr"/>
                      <a:r>
                        <a:rPr lang="en-US" sz="1800" b="0" i="0" u="none" strike="noStrike">
                          <a:solidFill>
                            <a:schemeClr val="tx1"/>
                          </a:solidFill>
                          <a:effectLst/>
                          <a:latin typeface="Calibri" panose="020F0502020204030204" pitchFamily="34" charset="0"/>
                        </a:rPr>
                        <a:t>Dec</a:t>
                      </a:r>
                    </a:p>
                  </a:txBody>
                  <a:tcPr marL="7620" marR="7620" marT="7620" marB="0" anchor="ctr">
                    <a:lnL>
                      <a:noFill/>
                    </a:lnL>
                    <a:lnR>
                      <a:noFill/>
                    </a:lnR>
                    <a:lnT>
                      <a:noFill/>
                    </a:lnT>
                    <a:lnB>
                      <a:noFill/>
                    </a:lnB>
                  </a:tcPr>
                </a:tc>
                <a:extLst>
                  <a:ext uri="{0D108BD9-81ED-4DB2-BD59-A6C34878D82A}">
                    <a16:rowId xmlns:a16="http://schemas.microsoft.com/office/drawing/2014/main" val="570101502"/>
                  </a:ext>
                </a:extLst>
              </a:tr>
              <a:tr h="397816">
                <a:tc>
                  <a:txBody>
                    <a:bodyPr/>
                    <a:lstStyle/>
                    <a:p>
                      <a:pPr algn="l" fontAlgn="ctr"/>
                      <a:r>
                        <a:rPr lang="en-US" sz="1800" b="0" i="0" u="none" strike="noStrike">
                          <a:solidFill>
                            <a:schemeClr val="tx1"/>
                          </a:solidFill>
                          <a:effectLst/>
                          <a:latin typeface="Calibri" panose="020F0502020204030204" pitchFamily="34" charset="0"/>
                        </a:rPr>
                        <a:t>Max</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Calibri" panose="020F0502020204030204" pitchFamily="34" charset="0"/>
                        </a:rPr>
                        <a:t>78</a:t>
                      </a:r>
                    </a:p>
                  </a:txBody>
                  <a:tcPr marL="7620" marR="7620" marT="7620" marB="0" anchor="ctr">
                    <a:lnL>
                      <a:noFill/>
                    </a:lnL>
                    <a:lnR>
                      <a:noFill/>
                    </a:lnR>
                    <a:lnT>
                      <a:noFill/>
                    </a:lnT>
                    <a:lnB>
                      <a:noFill/>
                    </a:lnB>
                    <a:solidFill>
                      <a:srgbClr val="FFA05A"/>
                    </a:solidFill>
                  </a:tcPr>
                </a:tc>
                <a:tc>
                  <a:txBody>
                    <a:bodyPr/>
                    <a:lstStyle/>
                    <a:p>
                      <a:pPr algn="r" fontAlgn="ctr"/>
                      <a:r>
                        <a:rPr lang="en-US" sz="1800" b="0" i="0" u="none" strike="noStrike">
                          <a:solidFill>
                            <a:srgbClr val="000000"/>
                          </a:solidFill>
                          <a:effectLst/>
                          <a:latin typeface="Calibri" panose="020F0502020204030204" pitchFamily="34" charset="0"/>
                        </a:rPr>
                        <a:t>78</a:t>
                      </a:r>
                    </a:p>
                  </a:txBody>
                  <a:tcPr marL="7620" marR="7620" marT="7620" marB="0" anchor="ctr">
                    <a:lnL>
                      <a:noFill/>
                    </a:lnL>
                    <a:lnR>
                      <a:noFill/>
                    </a:lnR>
                    <a:lnT>
                      <a:noFill/>
                    </a:lnT>
                    <a:lnB>
                      <a:noFill/>
                    </a:lnB>
                    <a:solidFill>
                      <a:srgbClr val="FFA05A"/>
                    </a:solidFill>
                  </a:tcPr>
                </a:tc>
                <a:tc>
                  <a:txBody>
                    <a:bodyPr/>
                    <a:lstStyle/>
                    <a:p>
                      <a:pPr algn="r" fontAlgn="ctr"/>
                      <a:r>
                        <a:rPr lang="en-US" sz="1800" b="0" i="0" u="none" strike="noStrike">
                          <a:solidFill>
                            <a:srgbClr val="000000"/>
                          </a:solidFill>
                          <a:effectLst/>
                          <a:latin typeface="Calibri" panose="020F0502020204030204" pitchFamily="34" charset="0"/>
                        </a:rPr>
                        <a:t>83</a:t>
                      </a:r>
                    </a:p>
                  </a:txBody>
                  <a:tcPr marL="7620" marR="7620" marT="7620" marB="0" anchor="ctr">
                    <a:lnL>
                      <a:noFill/>
                    </a:lnL>
                    <a:lnR>
                      <a:noFill/>
                    </a:lnR>
                    <a:lnT>
                      <a:noFill/>
                    </a:lnT>
                    <a:lnB>
                      <a:noFill/>
                    </a:lnB>
                    <a:solidFill>
                      <a:srgbClr val="FF7A45"/>
                    </a:solidFill>
                  </a:tcPr>
                </a:tc>
                <a:tc>
                  <a:txBody>
                    <a:bodyPr/>
                    <a:lstStyle/>
                    <a:p>
                      <a:pPr algn="r" fontAlgn="ctr"/>
                      <a:r>
                        <a:rPr lang="en-US" sz="1800" b="0" i="0" u="none" strike="noStrike">
                          <a:solidFill>
                            <a:srgbClr val="000000"/>
                          </a:solidFill>
                          <a:effectLst/>
                          <a:latin typeface="Calibri" panose="020F0502020204030204" pitchFamily="34" charset="0"/>
                        </a:rPr>
                        <a:t>84</a:t>
                      </a:r>
                    </a:p>
                  </a:txBody>
                  <a:tcPr marL="7620" marR="7620" marT="7620" marB="0" anchor="ctr">
                    <a:lnL>
                      <a:noFill/>
                    </a:lnL>
                    <a:lnR>
                      <a:noFill/>
                    </a:lnR>
                    <a:lnT>
                      <a:noFill/>
                    </a:lnT>
                    <a:lnB>
                      <a:noFill/>
                    </a:lnB>
                    <a:solidFill>
                      <a:srgbClr val="FF7240"/>
                    </a:solidFill>
                  </a:tcPr>
                </a:tc>
                <a:tc>
                  <a:txBody>
                    <a:bodyPr/>
                    <a:lstStyle/>
                    <a:p>
                      <a:pPr algn="r" fontAlgn="ctr"/>
                      <a:r>
                        <a:rPr lang="en-US" sz="1800" b="0" i="0" u="none" strike="noStrike">
                          <a:solidFill>
                            <a:srgbClr val="000000"/>
                          </a:solidFill>
                          <a:effectLst/>
                          <a:latin typeface="Calibri" panose="020F0502020204030204" pitchFamily="34" charset="0"/>
                        </a:rPr>
                        <a:t>90</a:t>
                      </a:r>
                    </a:p>
                  </a:txBody>
                  <a:tcPr marL="7620" marR="7620" marT="7620" marB="0" anchor="ctr">
                    <a:lnL>
                      <a:noFill/>
                    </a:lnL>
                    <a:lnR>
                      <a:noFill/>
                    </a:lnR>
                    <a:lnT>
                      <a:noFill/>
                    </a:lnT>
                    <a:lnB>
                      <a:noFill/>
                    </a:lnB>
                    <a:solidFill>
                      <a:srgbClr val="FF4527"/>
                    </a:solidFill>
                  </a:tcPr>
                </a:tc>
                <a:tc>
                  <a:txBody>
                    <a:bodyPr/>
                    <a:lstStyle/>
                    <a:p>
                      <a:pPr algn="r" fontAlgn="ctr"/>
                      <a:r>
                        <a:rPr lang="en-US" sz="1800" b="0" i="0" u="none" strike="noStrike">
                          <a:solidFill>
                            <a:srgbClr val="000000"/>
                          </a:solidFill>
                          <a:effectLst/>
                          <a:latin typeface="Calibri" panose="020F0502020204030204" pitchFamily="34" charset="0"/>
                        </a:rPr>
                        <a:t>99</a:t>
                      </a:r>
                    </a:p>
                  </a:txBody>
                  <a:tcPr marL="7620" marR="7620" marT="7620" marB="0" anchor="ctr">
                    <a:lnL>
                      <a:noFill/>
                    </a:lnL>
                    <a:lnR>
                      <a:noFill/>
                    </a:lnR>
                    <a:lnT>
                      <a:noFill/>
                    </a:lnT>
                    <a:lnB>
                      <a:noFill/>
                    </a:lnB>
                    <a:solidFill>
                      <a:srgbClr val="FF0000"/>
                    </a:solidFill>
                  </a:tcPr>
                </a:tc>
                <a:tc>
                  <a:txBody>
                    <a:bodyPr/>
                    <a:lstStyle/>
                    <a:p>
                      <a:pPr algn="r" fontAlgn="ctr"/>
                      <a:r>
                        <a:rPr lang="en-US" sz="1800" b="0" i="0" u="none" strike="noStrike">
                          <a:solidFill>
                            <a:srgbClr val="000000"/>
                          </a:solidFill>
                          <a:effectLst/>
                          <a:latin typeface="Calibri" panose="020F0502020204030204" pitchFamily="34" charset="0"/>
                        </a:rPr>
                        <a:t>94</a:t>
                      </a:r>
                    </a:p>
                  </a:txBody>
                  <a:tcPr marL="7620" marR="7620" marT="7620" marB="0" anchor="ctr">
                    <a:lnL>
                      <a:noFill/>
                    </a:lnL>
                    <a:lnR>
                      <a:noFill/>
                    </a:lnR>
                    <a:lnT>
                      <a:noFill/>
                    </a:lnT>
                    <a:lnB>
                      <a:noFill/>
                    </a:lnB>
                    <a:solidFill>
                      <a:srgbClr val="FF2616"/>
                    </a:solidFill>
                  </a:tcPr>
                </a:tc>
                <a:tc>
                  <a:txBody>
                    <a:bodyPr/>
                    <a:lstStyle/>
                    <a:p>
                      <a:pPr algn="r" fontAlgn="ctr"/>
                      <a:r>
                        <a:rPr lang="en-US" sz="1800" b="0" i="0" u="none" strike="noStrike">
                          <a:solidFill>
                            <a:srgbClr val="000000"/>
                          </a:solidFill>
                          <a:effectLst/>
                          <a:latin typeface="Calibri" panose="020F0502020204030204" pitchFamily="34" charset="0"/>
                        </a:rPr>
                        <a:t>92</a:t>
                      </a:r>
                    </a:p>
                  </a:txBody>
                  <a:tcPr marL="7620" marR="7620" marT="7620" marB="0" anchor="ctr">
                    <a:lnL>
                      <a:noFill/>
                    </a:lnL>
                    <a:lnR>
                      <a:noFill/>
                    </a:lnR>
                    <a:lnT>
                      <a:noFill/>
                    </a:lnT>
                    <a:lnB>
                      <a:noFill/>
                    </a:lnB>
                    <a:solidFill>
                      <a:srgbClr val="FF361E"/>
                    </a:solidFill>
                  </a:tcPr>
                </a:tc>
                <a:tc>
                  <a:txBody>
                    <a:bodyPr/>
                    <a:lstStyle/>
                    <a:p>
                      <a:pPr algn="r" fontAlgn="ctr"/>
                      <a:r>
                        <a:rPr lang="en-US" sz="1800" b="0" i="0" u="none" strike="noStrike">
                          <a:solidFill>
                            <a:srgbClr val="000000"/>
                          </a:solidFill>
                          <a:effectLst/>
                          <a:latin typeface="Calibri" panose="020F0502020204030204" pitchFamily="34" charset="0"/>
                        </a:rPr>
                        <a:t>94</a:t>
                      </a:r>
                    </a:p>
                  </a:txBody>
                  <a:tcPr marL="7620" marR="7620" marT="7620" marB="0" anchor="ctr">
                    <a:lnL>
                      <a:noFill/>
                    </a:lnL>
                    <a:lnR>
                      <a:noFill/>
                    </a:lnR>
                    <a:lnT>
                      <a:noFill/>
                    </a:lnT>
                    <a:lnB>
                      <a:noFill/>
                    </a:lnB>
                    <a:solidFill>
                      <a:srgbClr val="FF2616"/>
                    </a:solidFill>
                  </a:tcPr>
                </a:tc>
                <a:tc>
                  <a:txBody>
                    <a:bodyPr/>
                    <a:lstStyle/>
                    <a:p>
                      <a:pPr algn="r" fontAlgn="ctr"/>
                      <a:r>
                        <a:rPr lang="en-US" sz="1800" b="0" i="0" u="none" strike="noStrike">
                          <a:solidFill>
                            <a:srgbClr val="000000"/>
                          </a:solidFill>
                          <a:effectLst/>
                          <a:latin typeface="Calibri" panose="020F0502020204030204" pitchFamily="34" charset="0"/>
                        </a:rPr>
                        <a:t>84</a:t>
                      </a:r>
                    </a:p>
                  </a:txBody>
                  <a:tcPr marL="7620" marR="7620" marT="7620" marB="0" anchor="ctr">
                    <a:lnL>
                      <a:noFill/>
                    </a:lnL>
                    <a:lnR>
                      <a:noFill/>
                    </a:lnR>
                    <a:lnT>
                      <a:noFill/>
                    </a:lnT>
                    <a:lnB>
                      <a:noFill/>
                    </a:lnB>
                    <a:solidFill>
                      <a:srgbClr val="FF7240"/>
                    </a:solidFill>
                  </a:tcPr>
                </a:tc>
                <a:tc>
                  <a:txBody>
                    <a:bodyPr/>
                    <a:lstStyle/>
                    <a:p>
                      <a:pPr algn="r" fontAlgn="ctr"/>
                      <a:r>
                        <a:rPr lang="en-US" sz="1800" b="0" i="0" u="none" strike="noStrike">
                          <a:solidFill>
                            <a:srgbClr val="000000"/>
                          </a:solidFill>
                          <a:effectLst/>
                          <a:latin typeface="Calibri" panose="020F0502020204030204" pitchFamily="34" charset="0"/>
                        </a:rPr>
                        <a:t>83</a:t>
                      </a:r>
                    </a:p>
                  </a:txBody>
                  <a:tcPr marL="7620" marR="7620" marT="7620" marB="0" anchor="ctr">
                    <a:lnL>
                      <a:noFill/>
                    </a:lnL>
                    <a:lnR>
                      <a:noFill/>
                    </a:lnR>
                    <a:lnT>
                      <a:noFill/>
                    </a:lnT>
                    <a:lnB>
                      <a:noFill/>
                    </a:lnB>
                    <a:solidFill>
                      <a:srgbClr val="FF7A45"/>
                    </a:solidFill>
                  </a:tcPr>
                </a:tc>
                <a:tc>
                  <a:txBody>
                    <a:bodyPr/>
                    <a:lstStyle/>
                    <a:p>
                      <a:pPr algn="r" fontAlgn="ctr"/>
                      <a:r>
                        <a:rPr lang="en-US" sz="1800" b="0" i="0" u="none" strike="noStrike">
                          <a:solidFill>
                            <a:srgbClr val="000000"/>
                          </a:solidFill>
                          <a:effectLst/>
                          <a:latin typeface="Calibri" panose="020F0502020204030204" pitchFamily="34" charset="0"/>
                        </a:rPr>
                        <a:t>78</a:t>
                      </a:r>
                    </a:p>
                  </a:txBody>
                  <a:tcPr marL="7620" marR="7620" marT="7620" marB="0" anchor="ctr">
                    <a:lnL>
                      <a:noFill/>
                    </a:lnL>
                    <a:lnR>
                      <a:noFill/>
                    </a:lnR>
                    <a:lnT>
                      <a:noFill/>
                    </a:lnT>
                    <a:lnB>
                      <a:noFill/>
                    </a:lnB>
                    <a:solidFill>
                      <a:srgbClr val="FFA05A"/>
                    </a:solidFill>
                  </a:tcPr>
                </a:tc>
                <a:extLst>
                  <a:ext uri="{0D108BD9-81ED-4DB2-BD59-A6C34878D82A}">
                    <a16:rowId xmlns:a16="http://schemas.microsoft.com/office/drawing/2014/main" val="732311725"/>
                  </a:ext>
                </a:extLst>
              </a:tr>
              <a:tr h="397816">
                <a:tc>
                  <a:txBody>
                    <a:bodyPr/>
                    <a:lstStyle/>
                    <a:p>
                      <a:pPr algn="l" fontAlgn="ctr"/>
                      <a:r>
                        <a:rPr lang="en-US" sz="1800" b="0" i="0" u="none" strike="noStrike">
                          <a:solidFill>
                            <a:schemeClr val="tx1"/>
                          </a:solidFill>
                          <a:effectLst/>
                          <a:latin typeface="Calibri" panose="020F0502020204030204" pitchFamily="34" charset="0"/>
                        </a:rPr>
                        <a:t>Avg</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Calibri" panose="020F0502020204030204" pitchFamily="34" charset="0"/>
                        </a:rPr>
                        <a:t>44.5</a:t>
                      </a:r>
                    </a:p>
                  </a:txBody>
                  <a:tcPr marL="7620" marR="7620" marT="7620" marB="0" anchor="ctr">
                    <a:lnL>
                      <a:noFill/>
                    </a:lnL>
                    <a:lnR>
                      <a:noFill/>
                    </a:lnR>
                    <a:lnT>
                      <a:noFill/>
                    </a:lnT>
                    <a:lnB>
                      <a:noFill/>
                    </a:lnB>
                    <a:solidFill>
                      <a:srgbClr val="FDF4C3"/>
                    </a:solidFill>
                  </a:tcPr>
                </a:tc>
                <a:tc>
                  <a:txBody>
                    <a:bodyPr/>
                    <a:lstStyle/>
                    <a:p>
                      <a:pPr algn="r" fontAlgn="ctr"/>
                      <a:r>
                        <a:rPr lang="en-US" sz="1800" b="0" i="0" u="none" strike="noStrike">
                          <a:solidFill>
                            <a:srgbClr val="000000"/>
                          </a:solidFill>
                          <a:effectLst/>
                          <a:latin typeface="Calibri" panose="020F0502020204030204" pitchFamily="34" charset="0"/>
                        </a:rPr>
                        <a:t>51.7</a:t>
                      </a:r>
                    </a:p>
                  </a:txBody>
                  <a:tcPr marL="7620" marR="7620" marT="7620" marB="0" anchor="ctr">
                    <a:lnL>
                      <a:noFill/>
                    </a:lnL>
                    <a:lnR>
                      <a:noFill/>
                    </a:lnR>
                    <a:lnT>
                      <a:noFill/>
                    </a:lnT>
                    <a:lnB>
                      <a:noFill/>
                    </a:lnB>
                    <a:solidFill>
                      <a:srgbClr val="FDF2B0"/>
                    </a:solidFill>
                  </a:tcPr>
                </a:tc>
                <a:tc>
                  <a:txBody>
                    <a:bodyPr/>
                    <a:lstStyle/>
                    <a:p>
                      <a:pPr algn="r" fontAlgn="ctr"/>
                      <a:r>
                        <a:rPr lang="en-US" sz="1800" b="0" i="0" u="none" strike="noStrike">
                          <a:solidFill>
                            <a:srgbClr val="000000"/>
                          </a:solidFill>
                          <a:effectLst/>
                          <a:latin typeface="Calibri" panose="020F0502020204030204" pitchFamily="34" charset="0"/>
                        </a:rPr>
                        <a:t>58.1</a:t>
                      </a:r>
                    </a:p>
                  </a:txBody>
                  <a:tcPr marL="7620" marR="7620" marT="7620" marB="0" anchor="ctr">
                    <a:lnL>
                      <a:noFill/>
                    </a:lnL>
                    <a:lnR>
                      <a:noFill/>
                    </a:lnR>
                    <a:lnT>
                      <a:noFill/>
                    </a:lnT>
                    <a:lnB>
                      <a:noFill/>
                    </a:lnB>
                    <a:solidFill>
                      <a:srgbClr val="FEEF9F"/>
                    </a:solidFill>
                  </a:tcPr>
                </a:tc>
                <a:tc>
                  <a:txBody>
                    <a:bodyPr/>
                    <a:lstStyle/>
                    <a:p>
                      <a:pPr algn="r" fontAlgn="ctr"/>
                      <a:r>
                        <a:rPr lang="en-US" sz="1800" b="0" i="0" u="none" strike="noStrike">
                          <a:solidFill>
                            <a:srgbClr val="000000"/>
                          </a:solidFill>
                          <a:effectLst/>
                          <a:latin typeface="Calibri" panose="020F0502020204030204" pitchFamily="34" charset="0"/>
                        </a:rPr>
                        <a:t>63.2</a:t>
                      </a:r>
                    </a:p>
                  </a:txBody>
                  <a:tcPr marL="7620" marR="7620" marT="7620" marB="0" anchor="ctr">
                    <a:lnL>
                      <a:noFill/>
                    </a:lnL>
                    <a:lnR>
                      <a:noFill/>
                    </a:lnR>
                    <a:lnT>
                      <a:noFill/>
                    </a:lnT>
                    <a:lnB>
                      <a:noFill/>
                    </a:lnB>
                    <a:solidFill>
                      <a:srgbClr val="FEED91"/>
                    </a:solidFill>
                  </a:tcPr>
                </a:tc>
                <a:tc>
                  <a:txBody>
                    <a:bodyPr/>
                    <a:lstStyle/>
                    <a:p>
                      <a:pPr algn="r" fontAlgn="ctr"/>
                      <a:r>
                        <a:rPr lang="en-US" sz="1800" b="0" i="0" u="none" strike="noStrike">
                          <a:solidFill>
                            <a:srgbClr val="000000"/>
                          </a:solidFill>
                          <a:effectLst/>
                          <a:latin typeface="Calibri" panose="020F0502020204030204" pitchFamily="34" charset="0"/>
                        </a:rPr>
                        <a:t>73.9</a:t>
                      </a:r>
                    </a:p>
                  </a:txBody>
                  <a:tcPr marL="7620" marR="7620" marT="7620" marB="0" anchor="ctr">
                    <a:lnL>
                      <a:noFill/>
                    </a:lnL>
                    <a:lnR>
                      <a:noFill/>
                    </a:lnR>
                    <a:lnT>
                      <a:noFill/>
                    </a:lnT>
                    <a:lnB>
                      <a:noFill/>
                    </a:lnB>
                    <a:solidFill>
                      <a:srgbClr val="FFBF6B"/>
                    </a:solidFill>
                  </a:tcPr>
                </a:tc>
                <a:tc>
                  <a:txBody>
                    <a:bodyPr/>
                    <a:lstStyle/>
                    <a:p>
                      <a:pPr algn="r" fontAlgn="ctr"/>
                      <a:r>
                        <a:rPr lang="en-US" sz="1800" b="0" i="0" u="none" strike="noStrike">
                          <a:solidFill>
                            <a:srgbClr val="000000"/>
                          </a:solidFill>
                          <a:effectLst/>
                          <a:latin typeface="Calibri" panose="020F0502020204030204" pitchFamily="34" charset="0"/>
                        </a:rPr>
                        <a:t>81.1</a:t>
                      </a:r>
                    </a:p>
                  </a:txBody>
                  <a:tcPr marL="7620" marR="7620" marT="7620" marB="0" anchor="ctr">
                    <a:lnL>
                      <a:noFill/>
                    </a:lnL>
                    <a:lnR>
                      <a:noFill/>
                    </a:lnR>
                    <a:lnT>
                      <a:noFill/>
                    </a:lnT>
                    <a:lnB>
                      <a:noFill/>
                    </a:lnB>
                    <a:solidFill>
                      <a:srgbClr val="FF884D"/>
                    </a:solidFill>
                  </a:tcPr>
                </a:tc>
                <a:tc>
                  <a:txBody>
                    <a:bodyPr/>
                    <a:lstStyle/>
                    <a:p>
                      <a:pPr algn="r" fontAlgn="ctr"/>
                      <a:r>
                        <a:rPr lang="en-US" sz="1800" b="0" i="0" u="none" strike="noStrike">
                          <a:solidFill>
                            <a:srgbClr val="000000"/>
                          </a:solidFill>
                          <a:effectLst/>
                          <a:latin typeface="Calibri" panose="020F0502020204030204" pitchFamily="34" charset="0"/>
                        </a:rPr>
                        <a:t>81.6</a:t>
                      </a:r>
                    </a:p>
                  </a:txBody>
                  <a:tcPr marL="7620" marR="7620" marT="7620" marB="0" anchor="ctr">
                    <a:lnL>
                      <a:noFill/>
                    </a:lnL>
                    <a:lnR>
                      <a:noFill/>
                    </a:lnR>
                    <a:lnT>
                      <a:noFill/>
                    </a:lnT>
                    <a:lnB>
                      <a:noFill/>
                    </a:lnB>
                    <a:solidFill>
                      <a:srgbClr val="FF844B"/>
                    </a:solidFill>
                  </a:tcPr>
                </a:tc>
                <a:tc>
                  <a:txBody>
                    <a:bodyPr/>
                    <a:lstStyle/>
                    <a:p>
                      <a:pPr algn="r" fontAlgn="ctr"/>
                      <a:r>
                        <a:rPr lang="en-US" sz="1800" b="0" i="0" u="none" strike="noStrike">
                          <a:solidFill>
                            <a:srgbClr val="000000"/>
                          </a:solidFill>
                          <a:effectLst/>
                          <a:latin typeface="Calibri" panose="020F0502020204030204" pitchFamily="34" charset="0"/>
                        </a:rPr>
                        <a:t>79.5</a:t>
                      </a:r>
                    </a:p>
                  </a:txBody>
                  <a:tcPr marL="7620" marR="7620" marT="7620" marB="0" anchor="ctr">
                    <a:lnL>
                      <a:noFill/>
                    </a:lnL>
                    <a:lnR>
                      <a:noFill/>
                    </a:lnR>
                    <a:lnT>
                      <a:noFill/>
                    </a:lnT>
                    <a:lnB>
                      <a:noFill/>
                    </a:lnB>
                    <a:solidFill>
                      <a:srgbClr val="FF9454"/>
                    </a:solidFill>
                  </a:tcPr>
                </a:tc>
                <a:tc>
                  <a:txBody>
                    <a:bodyPr/>
                    <a:lstStyle/>
                    <a:p>
                      <a:pPr algn="r" fontAlgn="ctr"/>
                      <a:r>
                        <a:rPr lang="en-US" sz="1800" b="0" i="0" u="none" strike="noStrike">
                          <a:solidFill>
                            <a:srgbClr val="000000"/>
                          </a:solidFill>
                          <a:effectLst/>
                          <a:latin typeface="Calibri" panose="020F0502020204030204" pitchFamily="34" charset="0"/>
                        </a:rPr>
                        <a:t>74.7</a:t>
                      </a:r>
                    </a:p>
                  </a:txBody>
                  <a:tcPr marL="7620" marR="7620" marT="7620" marB="0" anchor="ctr">
                    <a:lnL>
                      <a:noFill/>
                    </a:lnL>
                    <a:lnR>
                      <a:noFill/>
                    </a:lnR>
                    <a:lnT>
                      <a:noFill/>
                    </a:lnT>
                    <a:lnB>
                      <a:noFill/>
                    </a:lnB>
                    <a:solidFill>
                      <a:srgbClr val="FFB968"/>
                    </a:solidFill>
                  </a:tcPr>
                </a:tc>
                <a:tc>
                  <a:txBody>
                    <a:bodyPr/>
                    <a:lstStyle/>
                    <a:p>
                      <a:pPr algn="r" fontAlgn="ctr"/>
                      <a:r>
                        <a:rPr lang="en-US" sz="1800" b="0" i="0" u="none" strike="noStrike">
                          <a:solidFill>
                            <a:srgbClr val="000000"/>
                          </a:solidFill>
                          <a:effectLst/>
                          <a:latin typeface="Calibri" panose="020F0502020204030204" pitchFamily="34" charset="0"/>
                        </a:rPr>
                        <a:t>62.4</a:t>
                      </a:r>
                    </a:p>
                  </a:txBody>
                  <a:tcPr marL="7620" marR="7620" marT="7620" marB="0" anchor="ctr">
                    <a:lnL>
                      <a:noFill/>
                    </a:lnL>
                    <a:lnR>
                      <a:noFill/>
                    </a:lnR>
                    <a:lnT>
                      <a:noFill/>
                    </a:lnT>
                    <a:lnB>
                      <a:noFill/>
                    </a:lnB>
                    <a:solidFill>
                      <a:srgbClr val="FEEE93"/>
                    </a:solidFill>
                  </a:tcPr>
                </a:tc>
                <a:tc>
                  <a:txBody>
                    <a:bodyPr/>
                    <a:lstStyle/>
                    <a:p>
                      <a:pPr algn="r" fontAlgn="ctr"/>
                      <a:r>
                        <a:rPr lang="en-US" sz="1800" b="0" i="0" u="none" strike="noStrike">
                          <a:solidFill>
                            <a:srgbClr val="000000"/>
                          </a:solidFill>
                          <a:effectLst/>
                          <a:latin typeface="Calibri" panose="020F0502020204030204" pitchFamily="34" charset="0"/>
                        </a:rPr>
                        <a:t>56.6</a:t>
                      </a:r>
                    </a:p>
                  </a:txBody>
                  <a:tcPr marL="7620" marR="7620" marT="7620" marB="0" anchor="ctr">
                    <a:lnL>
                      <a:noFill/>
                    </a:lnL>
                    <a:lnR>
                      <a:noFill/>
                    </a:lnR>
                    <a:lnT>
                      <a:noFill/>
                    </a:lnT>
                    <a:lnB>
                      <a:noFill/>
                    </a:lnB>
                    <a:solidFill>
                      <a:srgbClr val="FEF0A3"/>
                    </a:solidFill>
                  </a:tcPr>
                </a:tc>
                <a:tc>
                  <a:txBody>
                    <a:bodyPr/>
                    <a:lstStyle/>
                    <a:p>
                      <a:pPr algn="r" fontAlgn="ctr"/>
                      <a:r>
                        <a:rPr lang="en-US" sz="1800" b="0" i="0" u="none" strike="noStrike">
                          <a:solidFill>
                            <a:srgbClr val="000000"/>
                          </a:solidFill>
                          <a:effectLst/>
                          <a:latin typeface="Calibri" panose="020F0502020204030204" pitchFamily="34" charset="0"/>
                        </a:rPr>
                        <a:t>47.5</a:t>
                      </a:r>
                    </a:p>
                  </a:txBody>
                  <a:tcPr marL="7620" marR="7620" marT="7620" marB="0" anchor="ctr">
                    <a:lnL>
                      <a:noFill/>
                    </a:lnL>
                    <a:lnR>
                      <a:noFill/>
                    </a:lnR>
                    <a:lnT>
                      <a:noFill/>
                    </a:lnT>
                    <a:lnB>
                      <a:noFill/>
                    </a:lnB>
                    <a:solidFill>
                      <a:srgbClr val="FDF3BB"/>
                    </a:solidFill>
                  </a:tcPr>
                </a:tc>
                <a:extLst>
                  <a:ext uri="{0D108BD9-81ED-4DB2-BD59-A6C34878D82A}">
                    <a16:rowId xmlns:a16="http://schemas.microsoft.com/office/drawing/2014/main" val="1188044923"/>
                  </a:ext>
                </a:extLst>
              </a:tr>
              <a:tr h="397816">
                <a:tc>
                  <a:txBody>
                    <a:bodyPr/>
                    <a:lstStyle/>
                    <a:p>
                      <a:pPr algn="l" fontAlgn="ctr"/>
                      <a:r>
                        <a:rPr lang="en-US" sz="1800" b="0" i="0" u="none" strike="noStrike">
                          <a:solidFill>
                            <a:schemeClr val="tx1"/>
                          </a:solidFill>
                          <a:effectLst/>
                          <a:latin typeface="Calibri" panose="020F0502020204030204" pitchFamily="34" charset="0"/>
                        </a:rPr>
                        <a:t>Min</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Calibri" panose="020F0502020204030204" pitchFamily="34" charset="0"/>
                        </a:rPr>
                        <a:t>23</a:t>
                      </a:r>
                    </a:p>
                  </a:txBody>
                  <a:tcPr marL="7620" marR="7620" marT="7620" marB="0" anchor="ctr">
                    <a:lnL>
                      <a:noFill/>
                    </a:lnL>
                    <a:lnR>
                      <a:noFill/>
                    </a:lnR>
                    <a:lnT>
                      <a:noFill/>
                    </a:lnT>
                    <a:lnB>
                      <a:noFill/>
                    </a:lnB>
                    <a:solidFill>
                      <a:srgbClr val="FCFCFD"/>
                    </a:solidFill>
                  </a:tcPr>
                </a:tc>
                <a:tc>
                  <a:txBody>
                    <a:bodyPr/>
                    <a:lstStyle/>
                    <a:p>
                      <a:pPr algn="r" fontAlgn="ctr"/>
                      <a:r>
                        <a:rPr lang="en-US" sz="1800" b="0" i="0" u="none" strike="noStrike">
                          <a:solidFill>
                            <a:srgbClr val="000000"/>
                          </a:solidFill>
                          <a:effectLst/>
                          <a:latin typeface="Calibri" panose="020F0502020204030204" pitchFamily="34" charset="0"/>
                        </a:rPr>
                        <a:t>30</a:t>
                      </a:r>
                    </a:p>
                  </a:txBody>
                  <a:tcPr marL="7620" marR="7620" marT="7620" marB="0" anchor="ctr">
                    <a:lnL>
                      <a:noFill/>
                    </a:lnL>
                    <a:lnR>
                      <a:noFill/>
                    </a:lnR>
                    <a:lnT>
                      <a:noFill/>
                    </a:lnT>
                    <a:lnB>
                      <a:noFill/>
                    </a:lnB>
                    <a:solidFill>
                      <a:srgbClr val="FCFAEA"/>
                    </a:solidFill>
                  </a:tcPr>
                </a:tc>
                <a:tc>
                  <a:txBody>
                    <a:bodyPr/>
                    <a:lstStyle/>
                    <a:p>
                      <a:pPr algn="r" fontAlgn="ctr"/>
                      <a:r>
                        <a:rPr lang="en-US" sz="1800" b="0" i="0" u="none" strike="noStrike">
                          <a:solidFill>
                            <a:srgbClr val="000000"/>
                          </a:solidFill>
                          <a:effectLst/>
                          <a:latin typeface="Calibri" panose="020F0502020204030204" pitchFamily="34" charset="0"/>
                        </a:rPr>
                        <a:t>33</a:t>
                      </a:r>
                    </a:p>
                  </a:txBody>
                  <a:tcPr marL="7620" marR="7620" marT="7620" marB="0" anchor="ctr">
                    <a:lnL>
                      <a:noFill/>
                    </a:lnL>
                    <a:lnR>
                      <a:noFill/>
                    </a:lnR>
                    <a:lnT>
                      <a:noFill/>
                    </a:lnT>
                    <a:lnB>
                      <a:noFill/>
                    </a:lnB>
                    <a:solidFill>
                      <a:srgbClr val="FCF8E2"/>
                    </a:solidFill>
                  </a:tcPr>
                </a:tc>
                <a:tc>
                  <a:txBody>
                    <a:bodyPr/>
                    <a:lstStyle/>
                    <a:p>
                      <a:pPr algn="r" fontAlgn="ctr"/>
                      <a:r>
                        <a:rPr lang="en-US" sz="1800" b="0" i="0" u="none" strike="noStrike">
                          <a:solidFill>
                            <a:srgbClr val="000000"/>
                          </a:solidFill>
                          <a:effectLst/>
                          <a:latin typeface="Calibri" panose="020F0502020204030204" pitchFamily="34" charset="0"/>
                        </a:rPr>
                        <a:t>40</a:t>
                      </a:r>
                    </a:p>
                  </a:txBody>
                  <a:tcPr marL="7620" marR="7620" marT="7620" marB="0" anchor="ctr">
                    <a:lnL>
                      <a:noFill/>
                    </a:lnL>
                    <a:lnR>
                      <a:noFill/>
                    </a:lnR>
                    <a:lnT>
                      <a:noFill/>
                    </a:lnT>
                    <a:lnB>
                      <a:noFill/>
                    </a:lnB>
                    <a:solidFill>
                      <a:srgbClr val="FDF6CF"/>
                    </a:solidFill>
                  </a:tcPr>
                </a:tc>
                <a:tc>
                  <a:txBody>
                    <a:bodyPr/>
                    <a:lstStyle/>
                    <a:p>
                      <a:pPr algn="r" fontAlgn="ctr"/>
                      <a:r>
                        <a:rPr lang="en-US" sz="1800" b="0" i="0" u="none" strike="noStrike">
                          <a:solidFill>
                            <a:srgbClr val="000000"/>
                          </a:solidFill>
                          <a:effectLst/>
                          <a:latin typeface="Calibri" panose="020F0502020204030204" pitchFamily="34" charset="0"/>
                        </a:rPr>
                        <a:t>42</a:t>
                      </a:r>
                    </a:p>
                  </a:txBody>
                  <a:tcPr marL="7620" marR="7620" marT="7620" marB="0" anchor="ctr">
                    <a:lnL>
                      <a:noFill/>
                    </a:lnL>
                    <a:lnR>
                      <a:noFill/>
                    </a:lnR>
                    <a:lnT>
                      <a:noFill/>
                    </a:lnT>
                    <a:lnB>
                      <a:noFill/>
                    </a:lnB>
                    <a:solidFill>
                      <a:srgbClr val="FDF5CA"/>
                    </a:solidFill>
                  </a:tcPr>
                </a:tc>
                <a:tc>
                  <a:txBody>
                    <a:bodyPr/>
                    <a:lstStyle/>
                    <a:p>
                      <a:pPr algn="r" fontAlgn="ctr"/>
                      <a:r>
                        <a:rPr lang="en-US" sz="1800" b="0" i="0" u="none" strike="noStrike">
                          <a:solidFill>
                            <a:srgbClr val="000000"/>
                          </a:solidFill>
                          <a:effectLst/>
                          <a:latin typeface="Calibri" panose="020F0502020204030204" pitchFamily="34" charset="0"/>
                        </a:rPr>
                        <a:t>59</a:t>
                      </a:r>
                    </a:p>
                  </a:txBody>
                  <a:tcPr marL="7620" marR="7620" marT="7620" marB="0" anchor="ctr">
                    <a:lnL>
                      <a:noFill/>
                    </a:lnL>
                    <a:lnR>
                      <a:noFill/>
                    </a:lnR>
                    <a:lnT>
                      <a:noFill/>
                    </a:lnT>
                    <a:lnB>
                      <a:noFill/>
                    </a:lnB>
                    <a:solidFill>
                      <a:srgbClr val="FEEF9D"/>
                    </a:solidFill>
                  </a:tcPr>
                </a:tc>
                <a:tc>
                  <a:txBody>
                    <a:bodyPr/>
                    <a:lstStyle/>
                    <a:p>
                      <a:pPr algn="r" fontAlgn="ctr"/>
                      <a:r>
                        <a:rPr lang="en-US" sz="1800" b="0" i="0" u="none" strike="noStrike">
                          <a:solidFill>
                            <a:srgbClr val="000000"/>
                          </a:solidFill>
                          <a:effectLst/>
                          <a:latin typeface="Calibri" panose="020F0502020204030204" pitchFamily="34" charset="0"/>
                        </a:rPr>
                        <a:t>68</a:t>
                      </a:r>
                    </a:p>
                  </a:txBody>
                  <a:tcPr marL="7620" marR="7620" marT="7620" marB="0" anchor="ctr">
                    <a:lnL>
                      <a:noFill/>
                    </a:lnL>
                    <a:lnR>
                      <a:noFill/>
                    </a:lnR>
                    <a:lnT>
                      <a:noFill/>
                    </a:lnT>
                    <a:lnB>
                      <a:noFill/>
                    </a:lnB>
                    <a:solidFill>
                      <a:srgbClr val="FFEB84"/>
                    </a:solidFill>
                  </a:tcPr>
                </a:tc>
                <a:tc>
                  <a:txBody>
                    <a:bodyPr/>
                    <a:lstStyle/>
                    <a:p>
                      <a:pPr algn="r" fontAlgn="ctr"/>
                      <a:r>
                        <a:rPr lang="en-US" sz="1800" b="0" i="0" u="none" strike="noStrike">
                          <a:solidFill>
                            <a:srgbClr val="000000"/>
                          </a:solidFill>
                          <a:effectLst/>
                          <a:latin typeface="Calibri" panose="020F0502020204030204" pitchFamily="34" charset="0"/>
                        </a:rPr>
                        <a:t>68</a:t>
                      </a:r>
                    </a:p>
                  </a:txBody>
                  <a:tcPr marL="7620" marR="7620" marT="7620" marB="0" anchor="ctr">
                    <a:lnL>
                      <a:noFill/>
                    </a:lnL>
                    <a:lnR>
                      <a:noFill/>
                    </a:lnR>
                    <a:lnT>
                      <a:noFill/>
                    </a:lnT>
                    <a:lnB>
                      <a:noFill/>
                    </a:lnB>
                    <a:solidFill>
                      <a:srgbClr val="FFEB84"/>
                    </a:solidFill>
                  </a:tcPr>
                </a:tc>
                <a:tc>
                  <a:txBody>
                    <a:bodyPr/>
                    <a:lstStyle/>
                    <a:p>
                      <a:pPr algn="r" fontAlgn="ctr"/>
                      <a:r>
                        <a:rPr lang="en-US" sz="1800" b="0" i="0" u="none" strike="noStrike">
                          <a:solidFill>
                            <a:srgbClr val="000000"/>
                          </a:solidFill>
                          <a:effectLst/>
                          <a:latin typeface="Calibri" panose="020F0502020204030204" pitchFamily="34" charset="0"/>
                        </a:rPr>
                        <a:t>50</a:t>
                      </a:r>
                    </a:p>
                  </a:txBody>
                  <a:tcPr marL="7620" marR="7620" marT="7620" marB="0" anchor="ctr">
                    <a:lnL>
                      <a:noFill/>
                    </a:lnL>
                    <a:lnR>
                      <a:noFill/>
                    </a:lnR>
                    <a:lnT>
                      <a:noFill/>
                    </a:lnT>
                    <a:lnB>
                      <a:noFill/>
                    </a:lnB>
                    <a:solidFill>
                      <a:srgbClr val="FDF2B5"/>
                    </a:solidFill>
                  </a:tcPr>
                </a:tc>
                <a:tc>
                  <a:txBody>
                    <a:bodyPr/>
                    <a:lstStyle/>
                    <a:p>
                      <a:pPr algn="r" fontAlgn="ctr"/>
                      <a:r>
                        <a:rPr lang="en-US" sz="1800" b="0" i="0" u="none" strike="noStrike">
                          <a:solidFill>
                            <a:srgbClr val="000000"/>
                          </a:solidFill>
                          <a:effectLst/>
                          <a:latin typeface="Calibri" panose="020F0502020204030204" pitchFamily="34" charset="0"/>
                        </a:rPr>
                        <a:t>45</a:t>
                      </a:r>
                    </a:p>
                  </a:txBody>
                  <a:tcPr marL="7620" marR="7620" marT="7620" marB="0" anchor="ctr">
                    <a:lnL>
                      <a:noFill/>
                    </a:lnL>
                    <a:lnR>
                      <a:noFill/>
                    </a:lnR>
                    <a:lnT>
                      <a:noFill/>
                    </a:lnT>
                    <a:lnB>
                      <a:noFill/>
                    </a:lnB>
                    <a:solidFill>
                      <a:srgbClr val="FDF4C2"/>
                    </a:solidFill>
                  </a:tcPr>
                </a:tc>
                <a:tc>
                  <a:txBody>
                    <a:bodyPr/>
                    <a:lstStyle/>
                    <a:p>
                      <a:pPr algn="r" fontAlgn="ctr"/>
                      <a:r>
                        <a:rPr lang="en-US" sz="1800" b="0" i="0" u="none" strike="noStrike">
                          <a:solidFill>
                            <a:srgbClr val="000000"/>
                          </a:solidFill>
                          <a:effectLst/>
                          <a:latin typeface="Calibri" panose="020F0502020204030204" pitchFamily="34" charset="0"/>
                        </a:rPr>
                        <a:t>34</a:t>
                      </a:r>
                    </a:p>
                  </a:txBody>
                  <a:tcPr marL="7620" marR="7620" marT="7620" marB="0" anchor="ctr">
                    <a:lnL>
                      <a:noFill/>
                    </a:lnL>
                    <a:lnR>
                      <a:noFill/>
                    </a:lnR>
                    <a:lnT>
                      <a:noFill/>
                    </a:lnT>
                    <a:lnB>
                      <a:noFill/>
                    </a:lnB>
                    <a:solidFill>
                      <a:srgbClr val="FCF8DF"/>
                    </a:solidFill>
                  </a:tcPr>
                </a:tc>
                <a:tc>
                  <a:txBody>
                    <a:bodyPr/>
                    <a:lstStyle/>
                    <a:p>
                      <a:pPr algn="r" fontAlgn="ctr"/>
                      <a:r>
                        <a:rPr lang="en-US" sz="1800" b="0" i="0" u="none" strike="noStrike" dirty="0">
                          <a:solidFill>
                            <a:srgbClr val="000000"/>
                          </a:solidFill>
                          <a:effectLst/>
                          <a:latin typeface="Calibri" panose="020F0502020204030204" pitchFamily="34" charset="0"/>
                        </a:rPr>
                        <a:t>22</a:t>
                      </a:r>
                    </a:p>
                  </a:txBody>
                  <a:tcPr marL="7620" marR="7620" marT="7620" marB="0" anchor="ctr">
                    <a:lnL>
                      <a:noFill/>
                    </a:lnL>
                    <a:lnR>
                      <a:noFill/>
                    </a:lnR>
                    <a:lnT>
                      <a:noFill/>
                    </a:lnT>
                    <a:lnB>
                      <a:noFill/>
                    </a:lnB>
                    <a:solidFill>
                      <a:srgbClr val="FCFCFF"/>
                    </a:solidFill>
                  </a:tcPr>
                </a:tc>
                <a:extLst>
                  <a:ext uri="{0D108BD9-81ED-4DB2-BD59-A6C34878D82A}">
                    <a16:rowId xmlns:a16="http://schemas.microsoft.com/office/drawing/2014/main" val="375474209"/>
                  </a:ext>
                </a:extLst>
              </a:tr>
            </a:tbl>
          </a:graphicData>
        </a:graphic>
      </p:graphicFrame>
    </p:spTree>
    <p:extLst>
      <p:ext uri="{BB962C8B-B14F-4D97-AF65-F5344CB8AC3E}">
        <p14:creationId xmlns:p14="http://schemas.microsoft.com/office/powerpoint/2010/main" val="33678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6A6C13E1-3201-284C-A0CD-110A0030063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dgm id="{E53E48CF-737F-CB44-8B35-D69E8C6780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2E1-5147-7DEB-77F7-05ADB2146BB1}"/>
              </a:ext>
            </a:extLst>
          </p:cNvPr>
          <p:cNvSpPr>
            <a:spLocks noGrp="1"/>
          </p:cNvSpPr>
          <p:nvPr>
            <p:ph type="title"/>
          </p:nvPr>
        </p:nvSpPr>
        <p:spPr>
          <a:xfrm>
            <a:off x="468489" y="434446"/>
            <a:ext cx="11205668" cy="667808"/>
          </a:xfrm>
        </p:spPr>
        <p:txBody>
          <a:bodyPr anchor="b">
            <a:normAutofit/>
          </a:bodyPr>
          <a:lstStyle/>
          <a:p>
            <a:r>
              <a:rPr lang="en-US"/>
              <a:t>Graphs</a:t>
            </a:r>
          </a:p>
        </p:txBody>
      </p:sp>
      <p:graphicFrame>
        <p:nvGraphicFramePr>
          <p:cNvPr id="6" name="Content Placeholder 2">
            <a:extLst>
              <a:ext uri="{FF2B5EF4-FFF2-40B4-BE49-F238E27FC236}">
                <a16:creationId xmlns:a16="http://schemas.microsoft.com/office/drawing/2014/main" id="{CC7B0777-E723-F953-D894-940360238B5E}"/>
              </a:ext>
            </a:extLst>
          </p:cNvPr>
          <p:cNvGraphicFramePr>
            <a:graphicFrameLocks noGrp="1"/>
          </p:cNvGraphicFramePr>
          <p:nvPr>
            <p:ph sz="quarter" idx="10"/>
            <p:extLst>
              <p:ext uri="{D42A27DB-BD31-4B8C-83A1-F6EECF244321}">
                <p14:modId xmlns:p14="http://schemas.microsoft.com/office/powerpoint/2010/main" val="1203696329"/>
              </p:ext>
            </p:extLst>
          </p:nvPr>
        </p:nvGraphicFramePr>
        <p:xfrm>
          <a:off x="468489" y="1429190"/>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76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D92529B-1922-4870-87EA-651409B2626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92A6635B-7040-4445-91F0-06B5CC572D2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673ECF0E-74DD-41A3-9935-9A595ADF67F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069AA262-E923-48D4-A47F-4E6709DE633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39986D13-65C1-4D0A-B34F-74F9AE6A0B0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7C5A70C4-DDC6-419B-A605-B58E460B9CE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CD316EEE-A903-4392-905A-24ED5AAE252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75AA695F-6E86-4418-B59F-3B82B46A0B1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D1171252-407A-4E73-9BD3-534EEF43141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4EB9-B76E-FE45-874B-5901C642B18D}"/>
              </a:ext>
            </a:extLst>
          </p:cNvPr>
          <p:cNvSpPr>
            <a:spLocks noGrp="1"/>
          </p:cNvSpPr>
          <p:nvPr>
            <p:ph type="title"/>
          </p:nvPr>
        </p:nvSpPr>
        <p:spPr/>
        <p:txBody>
          <a:bodyPr/>
          <a:lstStyle/>
          <a:p>
            <a:r>
              <a:rPr lang="en-US"/>
              <a:t>Graphs</a:t>
            </a:r>
          </a:p>
        </p:txBody>
      </p:sp>
      <p:graphicFrame>
        <p:nvGraphicFramePr>
          <p:cNvPr id="8" name="Diagram 7">
            <a:extLst>
              <a:ext uri="{FF2B5EF4-FFF2-40B4-BE49-F238E27FC236}">
                <a16:creationId xmlns:a16="http://schemas.microsoft.com/office/drawing/2014/main" id="{3571F8BB-87A3-9063-CDB1-EFBF83028A6F}"/>
              </a:ext>
            </a:extLst>
          </p:cNvPr>
          <p:cNvGraphicFramePr/>
          <p:nvPr>
            <p:extLst>
              <p:ext uri="{D42A27DB-BD31-4B8C-83A1-F6EECF244321}">
                <p14:modId xmlns:p14="http://schemas.microsoft.com/office/powerpoint/2010/main" val="55898893"/>
              </p:ext>
            </p:extLst>
          </p:nvPr>
        </p:nvGraphicFramePr>
        <p:xfrm>
          <a:off x="468489" y="1102254"/>
          <a:ext cx="11205668" cy="5032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465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AD30-6ACF-067F-A4AD-1EE4C19DF85B}"/>
              </a:ext>
            </a:extLst>
          </p:cNvPr>
          <p:cNvSpPr>
            <a:spLocks noGrp="1"/>
          </p:cNvSpPr>
          <p:nvPr>
            <p:ph type="title"/>
          </p:nvPr>
        </p:nvSpPr>
        <p:spPr>
          <a:xfrm>
            <a:off x="468489" y="434446"/>
            <a:ext cx="11255022" cy="667808"/>
          </a:xfrm>
        </p:spPr>
        <p:txBody>
          <a:bodyPr anchor="b">
            <a:normAutofit/>
          </a:bodyPr>
          <a:lstStyle/>
          <a:p>
            <a:r>
              <a:rPr lang="en-US"/>
              <a:t>Scatter Plot</a:t>
            </a:r>
          </a:p>
        </p:txBody>
      </p:sp>
      <p:graphicFrame>
        <p:nvGraphicFramePr>
          <p:cNvPr id="6" name="Content Placeholder 2">
            <a:extLst>
              <a:ext uri="{FF2B5EF4-FFF2-40B4-BE49-F238E27FC236}">
                <a16:creationId xmlns:a16="http://schemas.microsoft.com/office/drawing/2014/main" id="{96594266-8D3C-76A0-33DA-8A7E031DED28}"/>
              </a:ext>
            </a:extLst>
          </p:cNvPr>
          <p:cNvGraphicFramePr>
            <a:graphicFrameLocks noGrp="1"/>
          </p:cNvGraphicFramePr>
          <p:nvPr>
            <p:ph sz="quarter" idx="11"/>
            <p:extLst>
              <p:ext uri="{D42A27DB-BD31-4B8C-83A1-F6EECF244321}">
                <p14:modId xmlns:p14="http://schemas.microsoft.com/office/powerpoint/2010/main" val="1616788498"/>
              </p:ext>
            </p:extLst>
          </p:nvPr>
        </p:nvGraphicFramePr>
        <p:xfrm>
          <a:off x="351531" y="1331767"/>
          <a:ext cx="5209297" cy="4194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4">
            <a:extLst>
              <a:ext uri="{FF2B5EF4-FFF2-40B4-BE49-F238E27FC236}">
                <a16:creationId xmlns:a16="http://schemas.microsoft.com/office/drawing/2014/main" id="{0A753F2C-A05D-9938-1A2F-D32A5EB702F9}"/>
              </a:ext>
            </a:extLst>
          </p:cNvPr>
          <p:cNvGraphicFramePr>
            <a:graphicFrameLocks noGrp="1"/>
          </p:cNvGraphicFramePr>
          <p:nvPr>
            <p:ph sz="quarter" idx="12"/>
            <p:extLst>
              <p:ext uri="{D42A27DB-BD31-4B8C-83A1-F6EECF244321}">
                <p14:modId xmlns:p14="http://schemas.microsoft.com/office/powerpoint/2010/main" val="592832875"/>
              </p:ext>
            </p:extLst>
          </p:nvPr>
        </p:nvGraphicFramePr>
        <p:xfrm>
          <a:off x="6096000" y="1144494"/>
          <a:ext cx="5744469" cy="456901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5309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B7E7-9EE9-08F2-6FA1-EBB3F016F06F}"/>
              </a:ext>
            </a:extLst>
          </p:cNvPr>
          <p:cNvSpPr>
            <a:spLocks noGrp="1"/>
          </p:cNvSpPr>
          <p:nvPr>
            <p:ph type="title"/>
          </p:nvPr>
        </p:nvSpPr>
        <p:spPr>
          <a:xfrm>
            <a:off x="468489" y="434446"/>
            <a:ext cx="11205668" cy="667808"/>
          </a:xfrm>
        </p:spPr>
        <p:txBody>
          <a:bodyPr anchor="b">
            <a:normAutofit/>
          </a:bodyPr>
          <a:lstStyle/>
          <a:p>
            <a:r>
              <a:rPr lang="en-US"/>
              <a:t>Line Graphs</a:t>
            </a:r>
          </a:p>
        </p:txBody>
      </p:sp>
      <p:graphicFrame>
        <p:nvGraphicFramePr>
          <p:cNvPr id="15" name="Content Placeholder 2">
            <a:extLst>
              <a:ext uri="{FF2B5EF4-FFF2-40B4-BE49-F238E27FC236}">
                <a16:creationId xmlns:a16="http://schemas.microsoft.com/office/drawing/2014/main" id="{81F18173-A354-BE3A-29D1-2A3AF4867B50}"/>
              </a:ext>
            </a:extLst>
          </p:cNvPr>
          <p:cNvGraphicFramePr>
            <a:graphicFrameLocks noGrp="1"/>
          </p:cNvGraphicFramePr>
          <p:nvPr>
            <p:ph sz="quarter" idx="10"/>
            <p:extLst>
              <p:ext uri="{D42A27DB-BD31-4B8C-83A1-F6EECF244321}">
                <p14:modId xmlns:p14="http://schemas.microsoft.com/office/powerpoint/2010/main" val="1827875751"/>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38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6535445A-E37C-469E-8580-E74900B084A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graphicEl>
                                              <a:dgm id="{5EDAB020-B7A8-4A67-A9C0-06432C85637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graphicEl>
                                              <a:dgm id="{851E5D25-33A6-4653-981E-DD9D0F0D45C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graphicEl>
                                              <a:dgm id="{093F1C63-AB49-4CC9-B49F-207C7091A82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graphicEl>
                                              <a:dgm id="{D1225926-D96F-457F-826B-C4AF3438B8D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graphicEl>
                                              <a:dgm id="{1BFD3263-5C08-4613-93AD-F8411DCB574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graphicEl>
                                              <a:dgm id="{B7BC4D84-2E2B-4C23-B034-C233655C542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graphicEl>
                                              <a:dgm id="{F7A565D6-8C90-493B-8480-262C8F4CD6C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graphicEl>
                                              <a:dgm id="{705D0D47-88A6-4698-ACD8-FEFA6A3EC0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AC94-0060-39EA-DDB9-76FA9342CB8D}"/>
              </a:ext>
            </a:extLst>
          </p:cNvPr>
          <p:cNvSpPr>
            <a:spLocks noGrp="1"/>
          </p:cNvSpPr>
          <p:nvPr>
            <p:ph type="title"/>
          </p:nvPr>
        </p:nvSpPr>
        <p:spPr/>
        <p:txBody>
          <a:bodyPr/>
          <a:lstStyle/>
          <a:p>
            <a:r>
              <a:rPr lang="en-US"/>
              <a:t>What is data visualization?</a:t>
            </a:r>
          </a:p>
        </p:txBody>
      </p:sp>
      <p:sp>
        <p:nvSpPr>
          <p:cNvPr id="3" name="Subtitle 2">
            <a:extLst>
              <a:ext uri="{FF2B5EF4-FFF2-40B4-BE49-F238E27FC236}">
                <a16:creationId xmlns:a16="http://schemas.microsoft.com/office/drawing/2014/main" id="{9E16B304-5B8B-154E-BAE1-7F5A9A6F74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5234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BF66-B7B0-7852-7E91-1FB5EBD06EFF}"/>
              </a:ext>
            </a:extLst>
          </p:cNvPr>
          <p:cNvSpPr>
            <a:spLocks noGrp="1"/>
          </p:cNvSpPr>
          <p:nvPr>
            <p:ph type="title"/>
          </p:nvPr>
        </p:nvSpPr>
        <p:spPr/>
        <p:txBody>
          <a:bodyPr/>
          <a:lstStyle/>
          <a:p>
            <a:r>
              <a:rPr lang="en-US"/>
              <a:t>Line Graphs</a:t>
            </a:r>
          </a:p>
        </p:txBody>
      </p:sp>
      <p:graphicFrame>
        <p:nvGraphicFramePr>
          <p:cNvPr id="6" name="Content Placeholder 5">
            <a:extLst>
              <a:ext uri="{FF2B5EF4-FFF2-40B4-BE49-F238E27FC236}">
                <a16:creationId xmlns:a16="http://schemas.microsoft.com/office/drawing/2014/main" id="{C8D52B49-D555-0E09-6F3E-F46394310F44}"/>
              </a:ext>
            </a:extLst>
          </p:cNvPr>
          <p:cNvGraphicFramePr>
            <a:graphicFrameLocks noGrp="1"/>
          </p:cNvGraphicFramePr>
          <p:nvPr>
            <p:ph sz="quarter" idx="11"/>
            <p:extLst>
              <p:ext uri="{D42A27DB-BD31-4B8C-83A1-F6EECF244321}">
                <p14:modId xmlns:p14="http://schemas.microsoft.com/office/powerpoint/2010/main" val="131758262"/>
              </p:ext>
            </p:extLst>
          </p:nvPr>
        </p:nvGraphicFramePr>
        <p:xfrm>
          <a:off x="468313" y="1744663"/>
          <a:ext cx="5395912" cy="41941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ontent Placeholder 6">
            <a:extLst>
              <a:ext uri="{FF2B5EF4-FFF2-40B4-BE49-F238E27FC236}">
                <a16:creationId xmlns:a16="http://schemas.microsoft.com/office/drawing/2014/main" id="{DF1E31D9-9C5A-9EFA-D0F5-07C0C9A3BA2F}"/>
              </a:ext>
            </a:extLst>
          </p:cNvPr>
          <p:cNvGraphicFramePr>
            <a:graphicFrameLocks noGrp="1"/>
          </p:cNvGraphicFramePr>
          <p:nvPr>
            <p:ph sz="quarter" idx="12"/>
            <p:extLst>
              <p:ext uri="{D42A27DB-BD31-4B8C-83A1-F6EECF244321}">
                <p14:modId xmlns:p14="http://schemas.microsoft.com/office/powerpoint/2010/main" val="913859531"/>
              </p:ext>
            </p:extLst>
          </p:nvPr>
        </p:nvGraphicFramePr>
        <p:xfrm>
          <a:off x="6278563" y="1743075"/>
          <a:ext cx="5395912" cy="4194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7960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9A0D-DB50-63D4-D7C3-6D320D0E3C6E}"/>
              </a:ext>
            </a:extLst>
          </p:cNvPr>
          <p:cNvSpPr>
            <a:spLocks noGrp="1"/>
          </p:cNvSpPr>
          <p:nvPr>
            <p:ph type="title"/>
          </p:nvPr>
        </p:nvSpPr>
        <p:spPr>
          <a:xfrm>
            <a:off x="468489" y="434446"/>
            <a:ext cx="11205668" cy="667808"/>
          </a:xfrm>
        </p:spPr>
        <p:txBody>
          <a:bodyPr anchor="b">
            <a:normAutofit/>
          </a:bodyPr>
          <a:lstStyle/>
          <a:p>
            <a:r>
              <a:rPr lang="en-US"/>
              <a:t>Bar Graphs</a:t>
            </a:r>
          </a:p>
        </p:txBody>
      </p:sp>
      <p:sp>
        <p:nvSpPr>
          <p:cNvPr id="4" name="Text Placeholder 3">
            <a:extLst>
              <a:ext uri="{FF2B5EF4-FFF2-40B4-BE49-F238E27FC236}">
                <a16:creationId xmlns:a16="http://schemas.microsoft.com/office/drawing/2014/main" id="{EE185FCA-CA2F-2FA9-50BA-9D43C855C856}"/>
              </a:ext>
            </a:extLst>
          </p:cNvPr>
          <p:cNvSpPr>
            <a:spLocks noGrp="1"/>
          </p:cNvSpPr>
          <p:nvPr>
            <p:ph type="body" sz="quarter" idx="11"/>
          </p:nvPr>
        </p:nvSpPr>
        <p:spPr>
          <a:xfrm>
            <a:off x="468313" y="1030638"/>
            <a:ext cx="11206162" cy="667809"/>
          </a:xfrm>
        </p:spPr>
        <p:txBody>
          <a:bodyPr>
            <a:normAutofit/>
          </a:bodyPr>
          <a:lstStyle/>
          <a:p>
            <a:r>
              <a:rPr lang="en-US"/>
              <a:t>Vertical, Horizontal, Stacked</a:t>
            </a:r>
          </a:p>
        </p:txBody>
      </p:sp>
      <p:graphicFrame>
        <p:nvGraphicFramePr>
          <p:cNvPr id="6" name="Content Placeholder 2">
            <a:extLst>
              <a:ext uri="{FF2B5EF4-FFF2-40B4-BE49-F238E27FC236}">
                <a16:creationId xmlns:a16="http://schemas.microsoft.com/office/drawing/2014/main" id="{29C077D9-95E4-17D6-AFE4-F79EF94AB6F2}"/>
              </a:ext>
            </a:extLst>
          </p:cNvPr>
          <p:cNvGraphicFramePr>
            <a:graphicFrameLocks noGrp="1"/>
          </p:cNvGraphicFramePr>
          <p:nvPr>
            <p:ph sz="quarter" idx="10"/>
            <p:extLst>
              <p:ext uri="{D42A27DB-BD31-4B8C-83A1-F6EECF244321}">
                <p14:modId xmlns:p14="http://schemas.microsoft.com/office/powerpoint/2010/main" val="227987467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0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683AD00-D160-D144-AFAE-BE8050BF10C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810392E5-6F14-2443-84B3-B976692AA6DB}"/>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74825496-B3D3-AB40-809F-AF7F8FF4221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6243EF3D-0390-3740-B74D-70508FAE86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A78ECFFE-4468-4F48-90F4-D4781AB6332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E5BE3835-5873-4749-B86B-08C604171B5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A86879C6-A67E-2A40-983B-EFEA54FA5A10}"/>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9288F4B9-8EB9-B44F-9C4B-29736BEEDD4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3259-E008-BA84-B96C-91058201070B}"/>
              </a:ext>
            </a:extLst>
          </p:cNvPr>
          <p:cNvSpPr>
            <a:spLocks noGrp="1"/>
          </p:cNvSpPr>
          <p:nvPr>
            <p:ph type="title"/>
          </p:nvPr>
        </p:nvSpPr>
        <p:spPr/>
        <p:txBody>
          <a:bodyPr/>
          <a:lstStyle/>
          <a:p>
            <a:r>
              <a:rPr lang="en-US"/>
              <a:t>Bar Graphs</a:t>
            </a:r>
          </a:p>
        </p:txBody>
      </p:sp>
      <p:sp>
        <p:nvSpPr>
          <p:cNvPr id="4" name="Text Placeholder 3">
            <a:extLst>
              <a:ext uri="{FF2B5EF4-FFF2-40B4-BE49-F238E27FC236}">
                <a16:creationId xmlns:a16="http://schemas.microsoft.com/office/drawing/2014/main" id="{3382DB50-AC99-2D84-C1B7-25F488D45F7B}"/>
              </a:ext>
            </a:extLst>
          </p:cNvPr>
          <p:cNvSpPr>
            <a:spLocks noGrp="1"/>
          </p:cNvSpPr>
          <p:nvPr>
            <p:ph type="body" sz="quarter" idx="11"/>
          </p:nvPr>
        </p:nvSpPr>
        <p:spPr/>
        <p:txBody>
          <a:bodyPr/>
          <a:lstStyle/>
          <a:p>
            <a:r>
              <a:rPr lang="en-US"/>
              <a:t>Vertical</a:t>
            </a:r>
          </a:p>
        </p:txBody>
      </p:sp>
      <p:graphicFrame>
        <p:nvGraphicFramePr>
          <p:cNvPr id="6" name="Diagram 5">
            <a:extLst>
              <a:ext uri="{FF2B5EF4-FFF2-40B4-BE49-F238E27FC236}">
                <a16:creationId xmlns:a16="http://schemas.microsoft.com/office/drawing/2014/main" id="{AFFCB67E-CBB0-8CA8-CE75-3C8D63F685B9}"/>
              </a:ext>
            </a:extLst>
          </p:cNvPr>
          <p:cNvGraphicFramePr/>
          <p:nvPr>
            <p:extLst>
              <p:ext uri="{D42A27DB-BD31-4B8C-83A1-F6EECF244321}">
                <p14:modId xmlns:p14="http://schemas.microsoft.com/office/powerpoint/2010/main" val="724404384"/>
              </p:ext>
            </p:extLst>
          </p:nvPr>
        </p:nvGraphicFramePr>
        <p:xfrm>
          <a:off x="468313" y="1509653"/>
          <a:ext cx="11255340" cy="1520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hart 6">
            <a:extLst>
              <a:ext uri="{FF2B5EF4-FFF2-40B4-BE49-F238E27FC236}">
                <a16:creationId xmlns:a16="http://schemas.microsoft.com/office/drawing/2014/main" id="{6D4A8ABE-6F4C-6852-8ECD-48E030C7F76A}"/>
              </a:ext>
            </a:extLst>
          </p:cNvPr>
          <p:cNvGraphicFramePr>
            <a:graphicFrameLocks/>
          </p:cNvGraphicFramePr>
          <p:nvPr>
            <p:extLst>
              <p:ext uri="{D42A27DB-BD31-4B8C-83A1-F6EECF244321}">
                <p14:modId xmlns:p14="http://schemas.microsoft.com/office/powerpoint/2010/main" val="1073598475"/>
              </p:ext>
            </p:extLst>
          </p:nvPr>
        </p:nvGraphicFramePr>
        <p:xfrm>
          <a:off x="265483" y="3237614"/>
          <a:ext cx="5666138" cy="285506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 name="Chart 7">
            <a:extLst>
              <a:ext uri="{FF2B5EF4-FFF2-40B4-BE49-F238E27FC236}">
                <a16:creationId xmlns:a16="http://schemas.microsoft.com/office/drawing/2014/main" id="{A0FF0B3C-7526-80DC-9074-4A11FC2B4803}"/>
              </a:ext>
            </a:extLst>
          </p:cNvPr>
          <p:cNvGraphicFramePr>
            <a:graphicFrameLocks/>
          </p:cNvGraphicFramePr>
          <p:nvPr>
            <p:extLst>
              <p:ext uri="{D42A27DB-BD31-4B8C-83A1-F6EECF244321}">
                <p14:modId xmlns:p14="http://schemas.microsoft.com/office/powerpoint/2010/main" val="695635363"/>
              </p:ext>
            </p:extLst>
          </p:nvPr>
        </p:nvGraphicFramePr>
        <p:xfrm>
          <a:off x="6260414" y="3237614"/>
          <a:ext cx="5666103" cy="285506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35813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986BB4DD-5821-B347-BA43-5D0BB3FD989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0919D42-E39E-504A-A591-C7877BC00E6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7" grpId="0">
        <p:bldAsOne/>
      </p:bldGraphic>
      <p:bldGraphic spid="8"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A185-F9B8-304D-8FD9-232B285B7625}"/>
              </a:ext>
            </a:extLst>
          </p:cNvPr>
          <p:cNvSpPr>
            <a:spLocks noGrp="1"/>
          </p:cNvSpPr>
          <p:nvPr>
            <p:ph type="title"/>
          </p:nvPr>
        </p:nvSpPr>
        <p:spPr>
          <a:xfrm>
            <a:off x="468489" y="434446"/>
            <a:ext cx="11205668" cy="667808"/>
          </a:xfrm>
        </p:spPr>
        <p:txBody>
          <a:bodyPr anchor="b">
            <a:normAutofit/>
          </a:bodyPr>
          <a:lstStyle/>
          <a:p>
            <a:r>
              <a:rPr lang="en-US"/>
              <a:t>Bar Graphs</a:t>
            </a:r>
          </a:p>
        </p:txBody>
      </p:sp>
      <p:graphicFrame>
        <p:nvGraphicFramePr>
          <p:cNvPr id="3" name="Chart 2">
            <a:extLst>
              <a:ext uri="{FF2B5EF4-FFF2-40B4-BE49-F238E27FC236}">
                <a16:creationId xmlns:a16="http://schemas.microsoft.com/office/drawing/2014/main" id="{90AE426B-5300-1CED-C705-EE951755781B}"/>
              </a:ext>
            </a:extLst>
          </p:cNvPr>
          <p:cNvGraphicFramePr>
            <a:graphicFrameLocks/>
          </p:cNvGraphicFramePr>
          <p:nvPr>
            <p:extLst>
              <p:ext uri="{D42A27DB-BD31-4B8C-83A1-F6EECF244321}">
                <p14:modId xmlns:p14="http://schemas.microsoft.com/office/powerpoint/2010/main" val="1127626643"/>
              </p:ext>
            </p:extLst>
          </p:nvPr>
        </p:nvGraphicFramePr>
        <p:xfrm>
          <a:off x="3508743" y="1102254"/>
          <a:ext cx="8363623" cy="50734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a:extLst>
              <a:ext uri="{FF2B5EF4-FFF2-40B4-BE49-F238E27FC236}">
                <a16:creationId xmlns:a16="http://schemas.microsoft.com/office/drawing/2014/main" id="{92F14287-AC00-4C57-3639-74B8528370CF}"/>
              </a:ext>
            </a:extLst>
          </p:cNvPr>
          <p:cNvGraphicFramePr/>
          <p:nvPr>
            <p:extLst>
              <p:ext uri="{D42A27DB-BD31-4B8C-83A1-F6EECF244321}">
                <p14:modId xmlns:p14="http://schemas.microsoft.com/office/powerpoint/2010/main" val="444154966"/>
              </p:ext>
            </p:extLst>
          </p:nvPr>
        </p:nvGraphicFramePr>
        <p:xfrm>
          <a:off x="319634" y="1312210"/>
          <a:ext cx="3189109" cy="46534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888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D04D-895D-A1F1-1335-DA51082015E2}"/>
              </a:ext>
            </a:extLst>
          </p:cNvPr>
          <p:cNvSpPr>
            <a:spLocks noGrp="1"/>
          </p:cNvSpPr>
          <p:nvPr>
            <p:ph type="title"/>
          </p:nvPr>
        </p:nvSpPr>
        <p:spPr>
          <a:xfrm>
            <a:off x="468489" y="434446"/>
            <a:ext cx="11255022" cy="667808"/>
          </a:xfrm>
        </p:spPr>
        <p:txBody>
          <a:bodyPr anchor="b">
            <a:normAutofit/>
          </a:bodyPr>
          <a:lstStyle/>
          <a:p>
            <a:r>
              <a:rPr lang="en-US"/>
              <a:t>Bar Graphs</a:t>
            </a:r>
          </a:p>
        </p:txBody>
      </p:sp>
      <p:sp>
        <p:nvSpPr>
          <p:cNvPr id="4" name="Text Placeholder 3">
            <a:extLst>
              <a:ext uri="{FF2B5EF4-FFF2-40B4-BE49-F238E27FC236}">
                <a16:creationId xmlns:a16="http://schemas.microsoft.com/office/drawing/2014/main" id="{B5673C84-49CC-7A86-0802-AC2964C1A024}"/>
              </a:ext>
            </a:extLst>
          </p:cNvPr>
          <p:cNvSpPr>
            <a:spLocks noGrp="1"/>
          </p:cNvSpPr>
          <p:nvPr>
            <p:ph type="body" sz="quarter" idx="13"/>
          </p:nvPr>
        </p:nvSpPr>
        <p:spPr>
          <a:xfrm>
            <a:off x="468313" y="1030638"/>
            <a:ext cx="11206162" cy="667809"/>
          </a:xfrm>
        </p:spPr>
        <p:txBody>
          <a:bodyPr>
            <a:normAutofit/>
          </a:bodyPr>
          <a:lstStyle/>
          <a:p>
            <a:r>
              <a:rPr lang="en-US"/>
              <a:t>Stacked</a:t>
            </a:r>
          </a:p>
        </p:txBody>
      </p:sp>
      <p:graphicFrame>
        <p:nvGraphicFramePr>
          <p:cNvPr id="8" name="Content Placeholder 2">
            <a:extLst>
              <a:ext uri="{FF2B5EF4-FFF2-40B4-BE49-F238E27FC236}">
                <a16:creationId xmlns:a16="http://schemas.microsoft.com/office/drawing/2014/main" id="{AE59A886-9CC4-E490-CB02-5B3033C85B90}"/>
              </a:ext>
            </a:extLst>
          </p:cNvPr>
          <p:cNvGraphicFramePr>
            <a:graphicFrameLocks noGrp="1"/>
          </p:cNvGraphicFramePr>
          <p:nvPr>
            <p:ph sz="quarter" idx="12"/>
            <p:extLst>
              <p:ext uri="{D42A27DB-BD31-4B8C-83A1-F6EECF244321}">
                <p14:modId xmlns:p14="http://schemas.microsoft.com/office/powerpoint/2010/main" val="2613589566"/>
              </p:ext>
            </p:extLst>
          </p:nvPr>
        </p:nvGraphicFramePr>
        <p:xfrm>
          <a:off x="6928301" y="1698446"/>
          <a:ext cx="4795210" cy="3894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Content Placeholder 6">
            <a:extLst>
              <a:ext uri="{FF2B5EF4-FFF2-40B4-BE49-F238E27FC236}">
                <a16:creationId xmlns:a16="http://schemas.microsoft.com/office/drawing/2014/main" id="{2E803326-B266-DF7B-E0E0-59C8E941BC48}"/>
              </a:ext>
            </a:extLst>
          </p:cNvPr>
          <p:cNvGraphicFramePr>
            <a:graphicFrameLocks noGrp="1"/>
          </p:cNvGraphicFramePr>
          <p:nvPr>
            <p:ph sz="quarter" idx="11"/>
            <p:extLst>
              <p:ext uri="{D42A27DB-BD31-4B8C-83A1-F6EECF244321}">
                <p14:modId xmlns:p14="http://schemas.microsoft.com/office/powerpoint/2010/main" val="4231749769"/>
              </p:ext>
            </p:extLst>
          </p:nvPr>
        </p:nvGraphicFramePr>
        <p:xfrm>
          <a:off x="468312" y="1698447"/>
          <a:ext cx="6240832" cy="447907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129328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2FFE-EC69-BACA-318E-88ED4CB3C02D}"/>
              </a:ext>
            </a:extLst>
          </p:cNvPr>
          <p:cNvSpPr>
            <a:spLocks noGrp="1"/>
          </p:cNvSpPr>
          <p:nvPr>
            <p:ph type="title"/>
          </p:nvPr>
        </p:nvSpPr>
        <p:spPr/>
        <p:txBody>
          <a:bodyPr/>
          <a:lstStyle/>
          <a:p>
            <a:r>
              <a:rPr lang="en-US"/>
              <a:t>Pie Charts</a:t>
            </a:r>
          </a:p>
        </p:txBody>
      </p:sp>
      <p:graphicFrame>
        <p:nvGraphicFramePr>
          <p:cNvPr id="5" name="Diagram 4">
            <a:extLst>
              <a:ext uri="{FF2B5EF4-FFF2-40B4-BE49-F238E27FC236}">
                <a16:creationId xmlns:a16="http://schemas.microsoft.com/office/drawing/2014/main" id="{D71D6BB7-0F63-F173-697A-90B4986EEF73}"/>
              </a:ext>
            </a:extLst>
          </p:cNvPr>
          <p:cNvGraphicFramePr/>
          <p:nvPr>
            <p:extLst>
              <p:ext uri="{D42A27DB-BD31-4B8C-83A1-F6EECF244321}">
                <p14:modId xmlns:p14="http://schemas.microsoft.com/office/powerpoint/2010/main" val="1197129331"/>
              </p:ext>
            </p:extLst>
          </p:nvPr>
        </p:nvGraphicFramePr>
        <p:xfrm>
          <a:off x="418612" y="1488781"/>
          <a:ext cx="11255373" cy="1372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hart 5">
            <a:extLst>
              <a:ext uri="{FF2B5EF4-FFF2-40B4-BE49-F238E27FC236}">
                <a16:creationId xmlns:a16="http://schemas.microsoft.com/office/drawing/2014/main" id="{EDED12A4-D967-DCDC-851E-DB74C948B959}"/>
              </a:ext>
            </a:extLst>
          </p:cNvPr>
          <p:cNvGraphicFramePr>
            <a:graphicFrameLocks/>
          </p:cNvGraphicFramePr>
          <p:nvPr>
            <p:extLst>
              <p:ext uri="{D42A27DB-BD31-4B8C-83A1-F6EECF244321}">
                <p14:modId xmlns:p14="http://schemas.microsoft.com/office/powerpoint/2010/main" val="45692292"/>
              </p:ext>
            </p:extLst>
          </p:nvPr>
        </p:nvGraphicFramePr>
        <p:xfrm>
          <a:off x="468313" y="3104707"/>
          <a:ext cx="5400859" cy="31047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Chart 6">
            <a:extLst>
              <a:ext uri="{FF2B5EF4-FFF2-40B4-BE49-F238E27FC236}">
                <a16:creationId xmlns:a16="http://schemas.microsoft.com/office/drawing/2014/main" id="{7B23A012-7F80-D735-49C6-6CF68FDB7672}"/>
              </a:ext>
            </a:extLst>
          </p:cNvPr>
          <p:cNvGraphicFramePr>
            <a:graphicFrameLocks/>
          </p:cNvGraphicFramePr>
          <p:nvPr>
            <p:extLst>
              <p:ext uri="{D42A27DB-BD31-4B8C-83A1-F6EECF244321}">
                <p14:modId xmlns:p14="http://schemas.microsoft.com/office/powerpoint/2010/main" val="1171260387"/>
              </p:ext>
            </p:extLst>
          </p:nvPr>
        </p:nvGraphicFramePr>
        <p:xfrm>
          <a:off x="6322830" y="3104708"/>
          <a:ext cx="5351155" cy="310470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24561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3DA2969C-3038-4048-809D-A85F8E0EC3F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3F387A7A-68B5-C841-A2C4-95BD8410D2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Graphic spid="6" grpId="0">
        <p:bldAsOne/>
      </p:bldGraphic>
      <p:bldGraphic spid="7"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E2D672-5960-77E4-6956-EC68A67D860A}"/>
              </a:ext>
            </a:extLst>
          </p:cNvPr>
          <p:cNvSpPr>
            <a:spLocks noGrp="1"/>
          </p:cNvSpPr>
          <p:nvPr>
            <p:ph type="title"/>
          </p:nvPr>
        </p:nvSpPr>
        <p:spPr>
          <a:xfrm>
            <a:off x="468489" y="434446"/>
            <a:ext cx="11255022" cy="667808"/>
          </a:xfrm>
        </p:spPr>
        <p:txBody>
          <a:bodyPr anchor="b">
            <a:normAutofit/>
          </a:bodyPr>
          <a:lstStyle/>
          <a:p>
            <a:r>
              <a:rPr lang="en-US"/>
              <a:t>Choropleth</a:t>
            </a:r>
          </a:p>
        </p:txBody>
      </p:sp>
      <p:graphicFrame>
        <p:nvGraphicFramePr>
          <p:cNvPr id="10" name="Content Placeholder 6">
            <a:extLst>
              <a:ext uri="{FF2B5EF4-FFF2-40B4-BE49-F238E27FC236}">
                <a16:creationId xmlns:a16="http://schemas.microsoft.com/office/drawing/2014/main" id="{D247A960-1A7F-955D-D56F-1AB42AA5CD45}"/>
              </a:ext>
            </a:extLst>
          </p:cNvPr>
          <p:cNvGraphicFramePr>
            <a:graphicFrameLocks noGrp="1"/>
          </p:cNvGraphicFramePr>
          <p:nvPr>
            <p:ph sz="quarter" idx="12"/>
            <p:extLst>
              <p:ext uri="{D42A27DB-BD31-4B8C-83A1-F6EECF244321}">
                <p14:modId xmlns:p14="http://schemas.microsoft.com/office/powerpoint/2010/main" val="3260482565"/>
              </p:ext>
            </p:extLst>
          </p:nvPr>
        </p:nvGraphicFramePr>
        <p:xfrm>
          <a:off x="7570381" y="1743240"/>
          <a:ext cx="4103776" cy="4194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6" descr="GitHub - svadivazhagu/National-Water-Use-Choropleth: I created an  interactive choropleth map of the United States that displayed water use  statistics per county.">
            <a:extLst>
              <a:ext uri="{FF2B5EF4-FFF2-40B4-BE49-F238E27FC236}">
                <a16:creationId xmlns:a16="http://schemas.microsoft.com/office/drawing/2014/main" id="{8F2870C0-4282-BFF1-8B3A-E6179C361833}"/>
              </a:ext>
            </a:extLst>
          </p:cNvPr>
          <p:cNvPicPr>
            <a:picLocks noGrp="1" noChangeAspect="1" noChangeArrowheads="1"/>
          </p:cNvPicPr>
          <p:nvPr>
            <p:ph sz="quarter" idx="11"/>
          </p:nvPr>
        </p:nvPicPr>
        <p:blipFill>
          <a:blip r:embed="rId8">
            <a:extLst>
              <a:ext uri="{28A0092B-C50C-407E-A947-70E740481C1C}">
                <a14:useLocalDpi xmlns:a14="http://schemas.microsoft.com/office/drawing/2010/main" val="0"/>
              </a:ext>
            </a:extLst>
          </a:blip>
          <a:srcRect/>
          <a:stretch>
            <a:fillRect/>
          </a:stretch>
        </p:blipFill>
        <p:spPr bwMode="auto">
          <a:xfrm>
            <a:off x="195939" y="1473171"/>
            <a:ext cx="7151159" cy="4509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783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F91D-E962-DCEA-9220-925FA389133D}"/>
              </a:ext>
            </a:extLst>
          </p:cNvPr>
          <p:cNvSpPr>
            <a:spLocks noGrp="1"/>
          </p:cNvSpPr>
          <p:nvPr>
            <p:ph type="title"/>
          </p:nvPr>
        </p:nvSpPr>
        <p:spPr>
          <a:xfrm>
            <a:off x="468489" y="434446"/>
            <a:ext cx="11255022" cy="667808"/>
          </a:xfrm>
        </p:spPr>
        <p:txBody>
          <a:bodyPr anchor="b">
            <a:normAutofit/>
          </a:bodyPr>
          <a:lstStyle/>
          <a:p>
            <a:r>
              <a:rPr lang="en-US"/>
              <a:t>Geographic Heat Map</a:t>
            </a:r>
          </a:p>
        </p:txBody>
      </p:sp>
      <p:sp>
        <p:nvSpPr>
          <p:cNvPr id="15" name="Content Placeholder 3">
            <a:extLst>
              <a:ext uri="{FF2B5EF4-FFF2-40B4-BE49-F238E27FC236}">
                <a16:creationId xmlns:a16="http://schemas.microsoft.com/office/drawing/2014/main" id="{B75A003B-7C71-5220-7F1D-ED2083008B07}"/>
              </a:ext>
            </a:extLst>
          </p:cNvPr>
          <p:cNvSpPr>
            <a:spLocks noGrp="1"/>
          </p:cNvSpPr>
          <p:nvPr>
            <p:ph sz="quarter" idx="12"/>
          </p:nvPr>
        </p:nvSpPr>
        <p:spPr>
          <a:xfrm>
            <a:off x="6279197" y="1743240"/>
            <a:ext cx="5394960" cy="4194467"/>
          </a:xfrm>
        </p:spPr>
        <p:txBody>
          <a:bodyPr/>
          <a:lstStyle/>
          <a:p>
            <a:endParaRPr lang="en-US"/>
          </a:p>
        </p:txBody>
      </p:sp>
      <p:graphicFrame>
        <p:nvGraphicFramePr>
          <p:cNvPr id="6" name="Content Placeholder 2">
            <a:extLst>
              <a:ext uri="{FF2B5EF4-FFF2-40B4-BE49-F238E27FC236}">
                <a16:creationId xmlns:a16="http://schemas.microsoft.com/office/drawing/2014/main" id="{28455ABE-661C-3C8A-6108-0A3A0A703F2C}"/>
              </a:ext>
            </a:extLst>
          </p:cNvPr>
          <p:cNvGraphicFramePr>
            <a:graphicFrameLocks noGrp="1"/>
          </p:cNvGraphicFramePr>
          <p:nvPr>
            <p:ph sz="quarter" idx="11"/>
            <p:extLst>
              <p:ext uri="{D42A27DB-BD31-4B8C-83A1-F6EECF244321}">
                <p14:modId xmlns:p14="http://schemas.microsoft.com/office/powerpoint/2010/main" val="2982934126"/>
              </p:ext>
            </p:extLst>
          </p:nvPr>
        </p:nvGraphicFramePr>
        <p:xfrm>
          <a:off x="517843" y="1666248"/>
          <a:ext cx="3975920" cy="4348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03E7361-797F-835D-51F4-B4BEE780A1BB}"/>
              </a:ext>
            </a:extLst>
          </p:cNvPr>
          <p:cNvPicPr>
            <a:picLocks noChangeAspect="1"/>
          </p:cNvPicPr>
          <p:nvPr/>
        </p:nvPicPr>
        <p:blipFill>
          <a:blip r:embed="rId8"/>
          <a:stretch>
            <a:fillRect/>
          </a:stretch>
        </p:blipFill>
        <p:spPr>
          <a:xfrm>
            <a:off x="4444409" y="1184835"/>
            <a:ext cx="7342675" cy="4907749"/>
          </a:xfrm>
          <a:prstGeom prst="rect">
            <a:avLst/>
          </a:prstGeom>
        </p:spPr>
      </p:pic>
    </p:spTree>
    <p:extLst>
      <p:ext uri="{BB962C8B-B14F-4D97-AF65-F5344CB8AC3E}">
        <p14:creationId xmlns:p14="http://schemas.microsoft.com/office/powerpoint/2010/main" val="2238031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6473-70F5-2B35-9573-6DA20C03D6B5}"/>
              </a:ext>
            </a:extLst>
          </p:cNvPr>
          <p:cNvSpPr>
            <a:spLocks noGrp="1"/>
          </p:cNvSpPr>
          <p:nvPr>
            <p:ph type="title"/>
          </p:nvPr>
        </p:nvSpPr>
        <p:spPr>
          <a:xfrm>
            <a:off x="468489" y="434446"/>
            <a:ext cx="11255022" cy="667808"/>
          </a:xfrm>
        </p:spPr>
        <p:txBody>
          <a:bodyPr anchor="b">
            <a:normAutofit/>
          </a:bodyPr>
          <a:lstStyle/>
          <a:p>
            <a:r>
              <a:rPr lang="en-US"/>
              <a:t>What not to do....</a:t>
            </a:r>
          </a:p>
        </p:txBody>
      </p:sp>
      <p:pic>
        <p:nvPicPr>
          <p:cNvPr id="5" name="Picture 2">
            <a:extLst>
              <a:ext uri="{FF2B5EF4-FFF2-40B4-BE49-F238E27FC236}">
                <a16:creationId xmlns:a16="http://schemas.microsoft.com/office/drawing/2014/main" id="{C0BFF32F-4AA4-7A6E-5654-6ABFA3A08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0150"/>
            <a:ext cx="5624163" cy="40606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5E09A89-D615-53E3-BB3C-DA0F13EA8C25}"/>
              </a:ext>
            </a:extLst>
          </p:cNvPr>
          <p:cNvGraphicFramePr/>
          <p:nvPr>
            <p:extLst>
              <p:ext uri="{D42A27DB-BD31-4B8C-83A1-F6EECF244321}">
                <p14:modId xmlns:p14="http://schemas.microsoft.com/office/powerpoint/2010/main" val="2499427805"/>
              </p:ext>
            </p:extLst>
          </p:nvPr>
        </p:nvGraphicFramePr>
        <p:xfrm>
          <a:off x="1546598" y="1102254"/>
          <a:ext cx="9080079" cy="49937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4A3BA966-8095-675D-232D-80B33F8E4423}"/>
              </a:ext>
            </a:extLst>
          </p:cNvPr>
          <p:cNvGrpSpPr/>
          <p:nvPr/>
        </p:nvGrpSpPr>
        <p:grpSpPr>
          <a:xfrm>
            <a:off x="1565323" y="2355430"/>
            <a:ext cx="2970093" cy="2970086"/>
            <a:chOff x="6109985" y="21387"/>
            <a:chExt cx="2970093" cy="2970086"/>
          </a:xfrm>
        </p:grpSpPr>
        <p:sp>
          <p:nvSpPr>
            <p:cNvPr id="15" name="Oval 14">
              <a:extLst>
                <a:ext uri="{FF2B5EF4-FFF2-40B4-BE49-F238E27FC236}">
                  <a16:creationId xmlns:a16="http://schemas.microsoft.com/office/drawing/2014/main" id="{B83455CE-1508-DA8B-C945-1ADDF651B7D0}"/>
                </a:ext>
              </a:extLst>
            </p:cNvPr>
            <p:cNvSpPr/>
            <p:nvPr/>
          </p:nvSpPr>
          <p:spPr>
            <a:xfrm>
              <a:off x="6109985" y="21387"/>
              <a:ext cx="2970093" cy="2970086"/>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4">
              <a:extLst>
                <a:ext uri="{FF2B5EF4-FFF2-40B4-BE49-F238E27FC236}">
                  <a16:creationId xmlns:a16="http://schemas.microsoft.com/office/drawing/2014/main" id="{938FE07F-5221-91AA-77DA-66E879E7CB49}"/>
                </a:ext>
              </a:extLst>
            </p:cNvPr>
            <p:cNvSpPr txBox="1"/>
            <p:nvPr/>
          </p:nvSpPr>
          <p:spPr>
            <a:xfrm>
              <a:off x="6544945" y="456346"/>
              <a:ext cx="2100173" cy="210016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Don’t use 3D graphs</a:t>
              </a:r>
            </a:p>
          </p:txBody>
        </p:sp>
      </p:grpSp>
    </p:spTree>
    <p:extLst>
      <p:ext uri="{BB962C8B-B14F-4D97-AF65-F5344CB8AC3E}">
        <p14:creationId xmlns:p14="http://schemas.microsoft.com/office/powerpoint/2010/main" val="361022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3DC43BF-F393-4350-BFA5-36464159C97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0749B50-3961-44BA-80EB-47C4F46E0E1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960DB1B-7D23-4E1E-AB39-2B935053ABF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32C05350-1DB2-4674-9DEB-C0C65EA100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1A183277-850F-467A-A216-C64F66C923D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graphicEl>
                                              <a:dgm id="{73DC43BF-F393-4350-BFA5-36464159C975}"/>
                                            </p:graphic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graphicEl>
                                              <a:dgm id="{00749B50-3961-44BA-80EB-47C4F46E0E14}"/>
                                            </p:graphic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graphicEl>
                                              <a:dgm id="{8960DB1B-7D23-4E1E-AB39-2B935053ABF7}"/>
                                            </p:graphic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graphicEl>
                                              <a:dgm id="{32C05350-1DB2-4674-9DEB-C0C65EA1008E}"/>
                                            </p:graphic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graphicEl>
                                              <a:dgm id="{1A183277-850F-467A-A216-C64F66C923D6}"/>
                                            </p:graphicEl>
                                          </p:spTgt>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p:bldSub>
          <a:bldDgm/>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E552-7E4C-3635-DA97-8125F3E99FE1}"/>
              </a:ext>
            </a:extLst>
          </p:cNvPr>
          <p:cNvSpPr>
            <a:spLocks noGrp="1"/>
          </p:cNvSpPr>
          <p:nvPr>
            <p:ph type="title"/>
          </p:nvPr>
        </p:nvSpPr>
        <p:spPr/>
        <p:txBody>
          <a:bodyPr/>
          <a:lstStyle/>
          <a:p>
            <a:r>
              <a:rPr lang="en-US"/>
              <a:t>What did we learn?</a:t>
            </a:r>
          </a:p>
        </p:txBody>
      </p:sp>
    </p:spTree>
    <p:extLst>
      <p:ext uri="{BB962C8B-B14F-4D97-AF65-F5344CB8AC3E}">
        <p14:creationId xmlns:p14="http://schemas.microsoft.com/office/powerpoint/2010/main" val="396434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274A-28BC-F661-A943-4FA12E44EF95}"/>
              </a:ext>
            </a:extLst>
          </p:cNvPr>
          <p:cNvSpPr>
            <a:spLocks noGrp="1"/>
          </p:cNvSpPr>
          <p:nvPr>
            <p:ph type="title"/>
          </p:nvPr>
        </p:nvSpPr>
        <p:spPr/>
        <p:txBody>
          <a:bodyPr>
            <a:normAutofit fontScale="90000"/>
          </a:bodyPr>
          <a:lstStyle/>
          <a:p>
            <a:r>
              <a:rPr lang="en-US"/>
              <a:t>What is data visualization</a:t>
            </a:r>
          </a:p>
        </p:txBody>
      </p:sp>
      <p:sp>
        <p:nvSpPr>
          <p:cNvPr id="5" name="Text Placeholder 4">
            <a:extLst>
              <a:ext uri="{FF2B5EF4-FFF2-40B4-BE49-F238E27FC236}">
                <a16:creationId xmlns:a16="http://schemas.microsoft.com/office/drawing/2014/main" id="{95151FE8-D8BF-07CE-6EF0-00F65D50D5C4}"/>
              </a:ext>
            </a:extLst>
          </p:cNvPr>
          <p:cNvSpPr>
            <a:spLocks noGrp="1"/>
          </p:cNvSpPr>
          <p:nvPr>
            <p:ph type="body" sz="quarter" idx="10"/>
          </p:nvPr>
        </p:nvSpPr>
        <p:spPr/>
        <p:txBody>
          <a:bodyPr/>
          <a:lstStyle/>
          <a:p>
            <a:r>
              <a:rPr lang="en-US"/>
              <a:t>The representation of information in the form of a chart, diagram, picture, </a:t>
            </a:r>
            <a:r>
              <a:rPr lang="en-US" err="1"/>
              <a:t>etc</a:t>
            </a:r>
            <a:r>
              <a:rPr lang="en-US"/>
              <a:t>…</a:t>
            </a:r>
          </a:p>
          <a:p>
            <a:r>
              <a:rPr lang="en-US"/>
              <a:t>- Oxford</a:t>
            </a:r>
          </a:p>
        </p:txBody>
      </p:sp>
    </p:spTree>
    <p:extLst>
      <p:ext uri="{BB962C8B-B14F-4D97-AF65-F5344CB8AC3E}">
        <p14:creationId xmlns:p14="http://schemas.microsoft.com/office/powerpoint/2010/main" val="1375417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58F8-CD86-B5D1-CC3F-42096D4F30BD}"/>
              </a:ext>
            </a:extLst>
          </p:cNvPr>
          <p:cNvSpPr>
            <a:spLocks noGrp="1"/>
          </p:cNvSpPr>
          <p:nvPr>
            <p:ph type="title"/>
          </p:nvPr>
        </p:nvSpPr>
        <p:spPr>
          <a:xfrm>
            <a:off x="468489" y="434446"/>
            <a:ext cx="11205668" cy="667808"/>
          </a:xfrm>
        </p:spPr>
        <p:txBody>
          <a:bodyPr anchor="b">
            <a:normAutofit/>
          </a:bodyPr>
          <a:lstStyle/>
          <a:p>
            <a:r>
              <a:rPr lang="en-US"/>
              <a:t>What did we learn?</a:t>
            </a:r>
          </a:p>
        </p:txBody>
      </p:sp>
      <p:sp>
        <p:nvSpPr>
          <p:cNvPr id="10" name="Text Placeholder 3">
            <a:extLst>
              <a:ext uri="{FF2B5EF4-FFF2-40B4-BE49-F238E27FC236}">
                <a16:creationId xmlns:a16="http://schemas.microsoft.com/office/drawing/2014/main" id="{4AC66700-026A-86BD-AB6D-23797346F812}"/>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A9F3EA63-D4FA-DC66-CC4A-A8F21611B2FE}"/>
              </a:ext>
            </a:extLst>
          </p:cNvPr>
          <p:cNvGraphicFramePr>
            <a:graphicFrameLocks noGrp="1"/>
          </p:cNvGraphicFramePr>
          <p:nvPr>
            <p:ph sz="quarter" idx="10"/>
            <p:extLst>
              <p:ext uri="{D42A27DB-BD31-4B8C-83A1-F6EECF244321}">
                <p14:modId xmlns:p14="http://schemas.microsoft.com/office/powerpoint/2010/main" val="938543986"/>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04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627A3AA-212B-6D44-94B0-A2DAD9F1448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F9CF6AD3-0BCF-E942-A726-F77A620057A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31D18DC4-BFB2-2542-A724-A00549272F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8B49E818-446E-384E-976F-A3B9F59587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A0BCAD0-DE5A-2349-94FF-CCDF06607F7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5B83-F233-31BD-0C48-4478390494A3}"/>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3498464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BA8CD6-8A49-5204-599C-35AA12C765B4}"/>
              </a:ext>
            </a:extLst>
          </p:cNvPr>
          <p:cNvSpPr>
            <a:spLocks noGrp="1"/>
          </p:cNvSpPr>
          <p:nvPr>
            <p:ph type="title"/>
          </p:nvPr>
        </p:nvSpPr>
        <p:spPr/>
        <p:txBody>
          <a:bodyPr/>
          <a:lstStyle/>
          <a:p>
            <a:r>
              <a:rPr lang="en-US"/>
              <a:t>Shameless Plug</a:t>
            </a:r>
          </a:p>
        </p:txBody>
      </p:sp>
      <p:pic>
        <p:nvPicPr>
          <p:cNvPr id="10" name="Content Placeholder 9" descr="A qr code on a blue background&#10;&#10;Description automatically generated">
            <a:extLst>
              <a:ext uri="{FF2B5EF4-FFF2-40B4-BE49-F238E27FC236}">
                <a16:creationId xmlns:a16="http://schemas.microsoft.com/office/drawing/2014/main" id="{048BE84A-C04D-8B93-FC32-189F66F38655}"/>
              </a:ext>
            </a:extLst>
          </p:cNvPr>
          <p:cNvPicPr>
            <a:picLocks noGrp="1" noChangeAspect="1"/>
          </p:cNvPicPr>
          <p:nvPr>
            <p:ph sz="quarter" idx="11"/>
          </p:nvPr>
        </p:nvPicPr>
        <p:blipFill>
          <a:blip r:embed="rId2"/>
          <a:stretch>
            <a:fillRect/>
          </a:stretch>
        </p:blipFill>
        <p:spPr>
          <a:xfrm>
            <a:off x="1069181" y="1744663"/>
            <a:ext cx="4194175" cy="4194175"/>
          </a:xfrm>
        </p:spPr>
      </p:pic>
      <p:sp>
        <p:nvSpPr>
          <p:cNvPr id="8" name="Text Placeholder 7">
            <a:extLst>
              <a:ext uri="{FF2B5EF4-FFF2-40B4-BE49-F238E27FC236}">
                <a16:creationId xmlns:a16="http://schemas.microsoft.com/office/drawing/2014/main" id="{127503BD-0586-8AAC-B609-AE9F41EE0BEC}"/>
              </a:ext>
            </a:extLst>
          </p:cNvPr>
          <p:cNvSpPr>
            <a:spLocks noGrp="1"/>
          </p:cNvSpPr>
          <p:nvPr>
            <p:ph type="body" sz="quarter" idx="13"/>
          </p:nvPr>
        </p:nvSpPr>
        <p:spPr/>
        <p:txBody>
          <a:bodyPr/>
          <a:lstStyle/>
          <a:p>
            <a:endParaRPr lang="en-US"/>
          </a:p>
        </p:txBody>
      </p:sp>
      <p:pic>
        <p:nvPicPr>
          <p:cNvPr id="16" name="Content Placeholder 15" descr="A qr code with a blue flower&#10;&#10;Description automatically generated">
            <a:extLst>
              <a:ext uri="{FF2B5EF4-FFF2-40B4-BE49-F238E27FC236}">
                <a16:creationId xmlns:a16="http://schemas.microsoft.com/office/drawing/2014/main" id="{14B92A9C-70B4-FA79-06E5-2575A65930C4}"/>
              </a:ext>
            </a:extLst>
          </p:cNvPr>
          <p:cNvPicPr>
            <a:picLocks noGrp="1" noChangeAspect="1"/>
          </p:cNvPicPr>
          <p:nvPr>
            <p:ph sz="quarter" idx="12"/>
          </p:nvPr>
        </p:nvPicPr>
        <p:blipFill>
          <a:blip r:embed="rId3"/>
          <a:stretch>
            <a:fillRect/>
          </a:stretch>
        </p:blipFill>
        <p:spPr>
          <a:xfrm>
            <a:off x="6879431" y="1743075"/>
            <a:ext cx="4194175" cy="4194175"/>
          </a:xfrm>
        </p:spPr>
      </p:pic>
    </p:spTree>
    <p:extLst>
      <p:ext uri="{BB962C8B-B14F-4D97-AF65-F5344CB8AC3E}">
        <p14:creationId xmlns:p14="http://schemas.microsoft.com/office/powerpoint/2010/main" val="2404555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AF35-F7F4-2D9B-662D-DB28437C3754}"/>
              </a:ext>
            </a:extLst>
          </p:cNvPr>
          <p:cNvSpPr>
            <a:spLocks noGrp="1"/>
          </p:cNvSpPr>
          <p:nvPr>
            <p:ph type="title"/>
          </p:nvPr>
        </p:nvSpPr>
        <p:spPr>
          <a:xfrm>
            <a:off x="705913" y="287954"/>
            <a:ext cx="10515600" cy="508001"/>
          </a:xfrm>
        </p:spPr>
        <p:txBody>
          <a:bodyPr>
            <a:noAutofit/>
          </a:bodyPr>
          <a:lstStyle/>
          <a:p>
            <a:pPr algn="ctr"/>
            <a:r>
              <a:rPr lang="en-US" sz="4000"/>
              <a:t>Thank you!</a:t>
            </a:r>
          </a:p>
        </p:txBody>
      </p:sp>
      <p:pic>
        <p:nvPicPr>
          <p:cNvPr id="5" name="Picture 4" descr="A person wearing a suit and tie&#10;&#10;Description automatically generated">
            <a:extLst>
              <a:ext uri="{FF2B5EF4-FFF2-40B4-BE49-F238E27FC236}">
                <a16:creationId xmlns:a16="http://schemas.microsoft.com/office/drawing/2014/main" id="{152E6E8F-D803-0762-5780-3D721BAFDD29}"/>
              </a:ext>
            </a:extLst>
          </p:cNvPr>
          <p:cNvPicPr>
            <a:picLocks noChangeAspect="1"/>
          </p:cNvPicPr>
          <p:nvPr/>
        </p:nvPicPr>
        <p:blipFill>
          <a:blip r:embed="rId2"/>
          <a:stretch>
            <a:fillRect/>
          </a:stretch>
        </p:blipFill>
        <p:spPr>
          <a:xfrm>
            <a:off x="970488" y="1651001"/>
            <a:ext cx="3810000" cy="3810000"/>
          </a:xfrm>
          <a:prstGeom prst="rect">
            <a:avLst/>
          </a:prstGeom>
        </p:spPr>
      </p:pic>
      <p:pic>
        <p:nvPicPr>
          <p:cNvPr id="7" name="Picture 6" descr="A person in a blue shirt&#10;&#10;Description automatically generated">
            <a:extLst>
              <a:ext uri="{FF2B5EF4-FFF2-40B4-BE49-F238E27FC236}">
                <a16:creationId xmlns:a16="http://schemas.microsoft.com/office/drawing/2014/main" id="{E49BBA0A-974A-55FA-DE17-C46C08E4324A}"/>
              </a:ext>
            </a:extLst>
          </p:cNvPr>
          <p:cNvPicPr>
            <a:picLocks noChangeAspect="1"/>
          </p:cNvPicPr>
          <p:nvPr/>
        </p:nvPicPr>
        <p:blipFill>
          <a:blip r:embed="rId3"/>
          <a:stretch>
            <a:fillRect/>
          </a:stretch>
        </p:blipFill>
        <p:spPr>
          <a:xfrm>
            <a:off x="7411513" y="1651001"/>
            <a:ext cx="3810000" cy="3810000"/>
          </a:xfrm>
          <a:prstGeom prst="rect">
            <a:avLst/>
          </a:prstGeom>
        </p:spPr>
      </p:pic>
    </p:spTree>
    <p:extLst>
      <p:ext uri="{BB962C8B-B14F-4D97-AF65-F5344CB8AC3E}">
        <p14:creationId xmlns:p14="http://schemas.microsoft.com/office/powerpoint/2010/main" val="259392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436A-7BFF-0B01-8B0E-4EB4C1750816}"/>
              </a:ext>
            </a:extLst>
          </p:cNvPr>
          <p:cNvSpPr>
            <a:spLocks noGrp="1"/>
          </p:cNvSpPr>
          <p:nvPr>
            <p:ph type="title"/>
          </p:nvPr>
        </p:nvSpPr>
        <p:spPr/>
        <p:txBody>
          <a:bodyPr/>
          <a:lstStyle/>
          <a:p>
            <a:r>
              <a:rPr lang="en-US"/>
              <a:t>IBM’s Version</a:t>
            </a:r>
          </a:p>
        </p:txBody>
      </p:sp>
      <p:sp>
        <p:nvSpPr>
          <p:cNvPr id="3" name="Text Placeholder 2">
            <a:extLst>
              <a:ext uri="{FF2B5EF4-FFF2-40B4-BE49-F238E27FC236}">
                <a16:creationId xmlns:a16="http://schemas.microsoft.com/office/drawing/2014/main" id="{0B665C86-A9C9-8263-6F0C-8DCF03D94D37}"/>
              </a:ext>
            </a:extLst>
          </p:cNvPr>
          <p:cNvSpPr>
            <a:spLocks noGrp="1"/>
          </p:cNvSpPr>
          <p:nvPr>
            <p:ph type="body" sz="quarter" idx="10"/>
          </p:nvPr>
        </p:nvSpPr>
        <p:spPr/>
        <p:txBody>
          <a:bodyPr/>
          <a:lstStyle/>
          <a:p>
            <a:r>
              <a:rPr lang="en-US"/>
              <a:t>The representation of data through use of common graphics such as charts, pilots, infographics, and even animations.</a:t>
            </a:r>
          </a:p>
        </p:txBody>
      </p:sp>
    </p:spTree>
    <p:extLst>
      <p:ext uri="{BB962C8B-B14F-4D97-AF65-F5344CB8AC3E}">
        <p14:creationId xmlns:p14="http://schemas.microsoft.com/office/powerpoint/2010/main" val="390182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DB98-F2A6-FC66-81BD-E96CBC3E40C5}"/>
              </a:ext>
            </a:extLst>
          </p:cNvPr>
          <p:cNvSpPr>
            <a:spLocks noGrp="1"/>
          </p:cNvSpPr>
          <p:nvPr>
            <p:ph type="title"/>
          </p:nvPr>
        </p:nvSpPr>
        <p:spPr/>
        <p:txBody>
          <a:bodyPr>
            <a:normAutofit/>
          </a:bodyPr>
          <a:lstStyle/>
          <a:p>
            <a:r>
              <a:rPr lang="en-US"/>
              <a:t>AWS’ Version</a:t>
            </a:r>
          </a:p>
        </p:txBody>
      </p:sp>
      <p:sp>
        <p:nvSpPr>
          <p:cNvPr id="3" name="Text Placeholder 2">
            <a:extLst>
              <a:ext uri="{FF2B5EF4-FFF2-40B4-BE49-F238E27FC236}">
                <a16:creationId xmlns:a16="http://schemas.microsoft.com/office/drawing/2014/main" id="{DBB8C8FA-ABF2-08E7-D03D-67BD397A5136}"/>
              </a:ext>
            </a:extLst>
          </p:cNvPr>
          <p:cNvSpPr>
            <a:spLocks noGrp="1"/>
          </p:cNvSpPr>
          <p:nvPr>
            <p:ph type="body" sz="quarter" idx="10"/>
          </p:nvPr>
        </p:nvSpPr>
        <p:spPr/>
        <p:txBody>
          <a:bodyPr/>
          <a:lstStyle/>
          <a:p>
            <a:r>
              <a:rPr lang="en-US"/>
              <a:t>The process of using visual elements like charts, graphs, or maps to represent data.</a:t>
            </a:r>
          </a:p>
        </p:txBody>
      </p:sp>
    </p:spTree>
    <p:extLst>
      <p:ext uri="{BB962C8B-B14F-4D97-AF65-F5344CB8AC3E}">
        <p14:creationId xmlns:p14="http://schemas.microsoft.com/office/powerpoint/2010/main" val="68639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BDEB3-7309-6AE7-3511-915722222930}"/>
              </a:ext>
            </a:extLst>
          </p:cNvPr>
          <p:cNvSpPr>
            <a:spLocks noGrp="1"/>
          </p:cNvSpPr>
          <p:nvPr>
            <p:ph type="title"/>
          </p:nvPr>
        </p:nvSpPr>
        <p:spPr/>
        <p:txBody>
          <a:bodyPr/>
          <a:lstStyle/>
          <a:p>
            <a:r>
              <a:rPr lang="en-US"/>
              <a:t>Tableau’s Version</a:t>
            </a:r>
          </a:p>
        </p:txBody>
      </p:sp>
      <p:sp>
        <p:nvSpPr>
          <p:cNvPr id="3" name="Text Placeholder 2">
            <a:extLst>
              <a:ext uri="{FF2B5EF4-FFF2-40B4-BE49-F238E27FC236}">
                <a16:creationId xmlns:a16="http://schemas.microsoft.com/office/drawing/2014/main" id="{610CA094-4428-E635-8FAF-88D1265B0CDA}"/>
              </a:ext>
            </a:extLst>
          </p:cNvPr>
          <p:cNvSpPr>
            <a:spLocks noGrp="1"/>
          </p:cNvSpPr>
          <p:nvPr>
            <p:ph type="body" sz="quarter" idx="10"/>
          </p:nvPr>
        </p:nvSpPr>
        <p:spPr/>
        <p:txBody>
          <a:bodyPr/>
          <a:lstStyle/>
          <a:p>
            <a:r>
              <a:rPr lang="en-US"/>
              <a:t>The graphical representation of information and data.</a:t>
            </a:r>
          </a:p>
        </p:txBody>
      </p:sp>
    </p:spTree>
    <p:extLst>
      <p:ext uri="{BB962C8B-B14F-4D97-AF65-F5344CB8AC3E}">
        <p14:creationId xmlns:p14="http://schemas.microsoft.com/office/powerpoint/2010/main" val="4135946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FEC7-AF05-7836-C081-2A6D7F02344C}"/>
              </a:ext>
            </a:extLst>
          </p:cNvPr>
          <p:cNvSpPr>
            <a:spLocks noGrp="1"/>
          </p:cNvSpPr>
          <p:nvPr>
            <p:ph type="title"/>
          </p:nvPr>
        </p:nvSpPr>
        <p:spPr/>
        <p:txBody>
          <a:bodyPr/>
          <a:lstStyle/>
          <a:p>
            <a:r>
              <a:rPr lang="en-US"/>
              <a:t>What do we think it means?</a:t>
            </a:r>
          </a:p>
        </p:txBody>
      </p:sp>
      <p:sp>
        <p:nvSpPr>
          <p:cNvPr id="3" name="Content Placeholder 2">
            <a:extLst>
              <a:ext uri="{FF2B5EF4-FFF2-40B4-BE49-F238E27FC236}">
                <a16:creationId xmlns:a16="http://schemas.microsoft.com/office/drawing/2014/main" id="{DFAB0E3F-9ADB-79B2-FEC6-1E4C0FABC489}"/>
              </a:ext>
            </a:extLst>
          </p:cNvPr>
          <p:cNvSpPr>
            <a:spLocks noGrp="1"/>
          </p:cNvSpPr>
          <p:nvPr>
            <p:ph sz="quarter" idx="10"/>
          </p:nvPr>
        </p:nvSpPr>
        <p:spPr>
          <a:xfrm>
            <a:off x="3488702" y="2845341"/>
            <a:ext cx="5214596" cy="2455863"/>
          </a:xfrm>
        </p:spPr>
        <p:txBody>
          <a:bodyPr>
            <a:normAutofit/>
          </a:bodyPr>
          <a:lstStyle/>
          <a:p>
            <a:pPr algn="ctr"/>
            <a:r>
              <a:rPr lang="en-US" sz="2800"/>
              <a:t>Put simply, it means to take an unorganized mess and turn it into a meaningful story through visualization.</a:t>
            </a:r>
          </a:p>
        </p:txBody>
      </p:sp>
      <p:sp>
        <p:nvSpPr>
          <p:cNvPr id="4" name="Text Placeholder 3">
            <a:extLst>
              <a:ext uri="{FF2B5EF4-FFF2-40B4-BE49-F238E27FC236}">
                <a16:creationId xmlns:a16="http://schemas.microsoft.com/office/drawing/2014/main" id="{AC191CC4-9D25-6745-53E5-FCC2F629C2C0}"/>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1231481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New Template" id="{222E98FB-8891-D146-9E62-5ACC092E2231}" vid="{EA902C5E-D3FF-834A-8461-29885F2B6D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5390</Words>
  <Application>Microsoft Macintosh PowerPoint</Application>
  <PresentationFormat>Widescreen</PresentationFormat>
  <Paragraphs>642</Paragraphs>
  <Slides>53</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Poppins Medium</vt:lpstr>
      <vt:lpstr>Khula SemiBold</vt:lpstr>
      <vt:lpstr>Poppins</vt:lpstr>
      <vt:lpstr>Poppins SemiBold</vt:lpstr>
      <vt:lpstr>Arial</vt:lpstr>
      <vt:lpstr>Century Gothic</vt:lpstr>
      <vt:lpstr>Calibri</vt:lpstr>
      <vt:lpstr>Khula</vt:lpstr>
      <vt:lpstr>Courier New</vt:lpstr>
      <vt:lpstr>Gotham SSm A</vt:lpstr>
      <vt:lpstr>Office Theme</vt:lpstr>
      <vt:lpstr>Introduction to Data Visualization</vt:lpstr>
      <vt:lpstr>Today’s Topics</vt:lpstr>
      <vt:lpstr>Introduction</vt:lpstr>
      <vt:lpstr>What is data visualization?</vt:lpstr>
      <vt:lpstr>What is data visualization</vt:lpstr>
      <vt:lpstr>IBM’s Version</vt:lpstr>
      <vt:lpstr>AWS’ Version</vt:lpstr>
      <vt:lpstr>Tableau’s Version</vt:lpstr>
      <vt:lpstr>What do we think it means?</vt:lpstr>
      <vt:lpstr>Why do we visualize data?</vt:lpstr>
      <vt:lpstr>Why do we visualize data?</vt:lpstr>
      <vt:lpstr>Seriously, why do we visualize data?</vt:lpstr>
      <vt:lpstr>Time for a history lesson</vt:lpstr>
      <vt:lpstr>Ancient history (BC)</vt:lpstr>
      <vt:lpstr>18th century</vt:lpstr>
      <vt:lpstr>19th Century</vt:lpstr>
      <vt:lpstr>20th Century</vt:lpstr>
      <vt:lpstr>21st Century (now)</vt:lpstr>
      <vt:lpstr>Understanding Perception</vt:lpstr>
      <vt:lpstr>Gestalt Theory</vt:lpstr>
      <vt:lpstr>Principles of Gestalt Theory</vt:lpstr>
      <vt:lpstr>Similarity</vt:lpstr>
      <vt:lpstr>Proximity</vt:lpstr>
      <vt:lpstr>Common Region</vt:lpstr>
      <vt:lpstr>Visualization Preparation</vt:lpstr>
      <vt:lpstr>Preparation at a glance</vt:lpstr>
      <vt:lpstr>Who</vt:lpstr>
      <vt:lpstr>What</vt:lpstr>
      <vt:lpstr>How</vt:lpstr>
      <vt:lpstr>Putting it all together</vt:lpstr>
      <vt:lpstr>Visualization</vt:lpstr>
      <vt:lpstr>Simple Text</vt:lpstr>
      <vt:lpstr>Tables</vt:lpstr>
      <vt:lpstr>Basic Tables</vt:lpstr>
      <vt:lpstr>Tabular heatmap</vt:lpstr>
      <vt:lpstr>Graphs</vt:lpstr>
      <vt:lpstr>Graphs</vt:lpstr>
      <vt:lpstr>Scatter Plot</vt:lpstr>
      <vt:lpstr>Line Graphs</vt:lpstr>
      <vt:lpstr>Line Graphs</vt:lpstr>
      <vt:lpstr>Bar Graphs</vt:lpstr>
      <vt:lpstr>Bar Graphs</vt:lpstr>
      <vt:lpstr>Bar Graphs</vt:lpstr>
      <vt:lpstr>Bar Graphs</vt:lpstr>
      <vt:lpstr>Pie Charts</vt:lpstr>
      <vt:lpstr>Choropleth</vt:lpstr>
      <vt:lpstr>Geographic Heat Map</vt:lpstr>
      <vt:lpstr>What not to do....</vt:lpstr>
      <vt:lpstr>What did we learn?</vt:lpstr>
      <vt:lpstr>What did we learn?</vt:lpstr>
      <vt:lpstr>Questions?</vt:lpstr>
      <vt:lpstr>Shameless Plug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dc:creator>Chris Steele</dc:creator>
  <cp:lastModifiedBy>Chris Steele</cp:lastModifiedBy>
  <cp:revision>1</cp:revision>
  <dcterms:created xsi:type="dcterms:W3CDTF">2023-07-09T20:22:47Z</dcterms:created>
  <dcterms:modified xsi:type="dcterms:W3CDTF">2023-07-16T00:30:53Z</dcterms:modified>
</cp:coreProperties>
</file>